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Catamaran"/>
      <p:regular r:id="rId36"/>
      <p:bold r:id="rId37"/>
    </p:embeddedFont>
    <p:embeddedFont>
      <p:font typeface="Ubuntu Condensed"/>
      <p:regular r:id="rId38"/>
    </p:embeddedFont>
    <p:embeddedFont>
      <p:font typeface="Abril Fatface"/>
      <p:regular r:id="rId39"/>
    </p:embeddedFont>
    <p:embeddedFont>
      <p:font typeface="Griffy"/>
      <p:regular r:id="rId40"/>
    </p:embeddedFont>
    <p:embeddedFont>
      <p:font typeface="Poppins"/>
      <p:regular r:id="rId41"/>
      <p:bold r:id="rId42"/>
      <p:italic r:id="rId43"/>
      <p:boldItalic r:id="rId44"/>
    </p:embeddedFont>
    <p:embeddedFont>
      <p:font typeface="Lato"/>
      <p:regular r:id="rId45"/>
      <p:bold r:id="rId46"/>
      <p:italic r:id="rId47"/>
      <p:boldItalic r:id="rId48"/>
    </p:embeddedFont>
    <p:embeddedFont>
      <p:font typeface="Barlow Condensed"/>
      <p:regular r:id="rId49"/>
      <p:bold r:id="rId50"/>
      <p:italic r:id="rId51"/>
      <p:boldItalic r:id="rId52"/>
    </p:embeddedFont>
    <p:embeddedFont>
      <p:font typeface="Catamaran SemiBold"/>
      <p:regular r:id="rId53"/>
      <p:bold r:id="rId54"/>
    </p:embeddedFont>
    <p:embeddedFont>
      <p:font typeface="Catamaran Medium"/>
      <p:regular r:id="rId55"/>
      <p:bold r:id="rId56"/>
    </p:embeddedFont>
    <p:embeddedFont>
      <p:font typeface="Homemade Apple"/>
      <p:regular r:id="rId57"/>
    </p:embeddedFont>
    <p:embeddedFont>
      <p:font typeface="Catamaran Black"/>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93F46E-2F21-467E-8564-76C9B6E9328A}">
  <a:tblStyle styleId="{D793F46E-2F21-467E-8564-76C9B6E932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riffy-regular.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Lato-bold.fntdata"/><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Italic.fntdata"/><Relationship Id="rId47" Type="http://schemas.openxmlformats.org/officeDocument/2006/relationships/font" Target="fonts/Lato-italic.fntdata"/><Relationship Id="rId49" Type="http://schemas.openxmlformats.org/officeDocument/2006/relationships/font" Target="fonts/BarlowCondense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Catamaran-bold.fntdata"/><Relationship Id="rId36" Type="http://schemas.openxmlformats.org/officeDocument/2006/relationships/font" Target="fonts/Catamaran-regular.fntdata"/><Relationship Id="rId39" Type="http://schemas.openxmlformats.org/officeDocument/2006/relationships/font" Target="fonts/AbrilFatface-regular.fntdata"/><Relationship Id="rId38" Type="http://schemas.openxmlformats.org/officeDocument/2006/relationships/font" Target="fonts/UbuntuCondensed-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Condensed-italic.fntdata"/><Relationship Id="rId50" Type="http://schemas.openxmlformats.org/officeDocument/2006/relationships/font" Target="fonts/BarlowCondensed-bold.fntdata"/><Relationship Id="rId53" Type="http://schemas.openxmlformats.org/officeDocument/2006/relationships/font" Target="fonts/CatamaranSemiBold-regular.fntdata"/><Relationship Id="rId52" Type="http://schemas.openxmlformats.org/officeDocument/2006/relationships/font" Target="fonts/BarlowCondensed-boldItalic.fntdata"/><Relationship Id="rId11" Type="http://schemas.openxmlformats.org/officeDocument/2006/relationships/slide" Target="slides/slide5.xml"/><Relationship Id="rId55" Type="http://schemas.openxmlformats.org/officeDocument/2006/relationships/font" Target="fonts/CatamaranMedium-regular.fntdata"/><Relationship Id="rId10" Type="http://schemas.openxmlformats.org/officeDocument/2006/relationships/slide" Target="slides/slide4.xml"/><Relationship Id="rId54" Type="http://schemas.openxmlformats.org/officeDocument/2006/relationships/font" Target="fonts/CatamaranSemiBold-bold.fntdata"/><Relationship Id="rId13" Type="http://schemas.openxmlformats.org/officeDocument/2006/relationships/slide" Target="slides/slide7.xml"/><Relationship Id="rId57" Type="http://schemas.openxmlformats.org/officeDocument/2006/relationships/font" Target="fonts/HomemadeApple-regular.fntdata"/><Relationship Id="rId12" Type="http://schemas.openxmlformats.org/officeDocument/2006/relationships/slide" Target="slides/slide6.xml"/><Relationship Id="rId56" Type="http://schemas.openxmlformats.org/officeDocument/2006/relationships/font" Target="fonts/CatamaranMedium-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CatamaranBlack-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228af13dd0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228af13dd0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everyone, we are the team at ExoDynamics and what we bring to you today is a device unlike any other.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4" name="Shape 2954"/>
        <p:cNvGrpSpPr/>
        <p:nvPr/>
      </p:nvGrpSpPr>
      <p:grpSpPr>
        <a:xfrm>
          <a:off x="0" y="0"/>
          <a:ext cx="0" cy="0"/>
          <a:chOff x="0" y="0"/>
          <a:chExt cx="0" cy="0"/>
        </a:xfrm>
      </p:grpSpPr>
      <p:sp>
        <p:nvSpPr>
          <p:cNvPr id="2955" name="Google Shape;2955;g22a6cfd0e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22a6cfd0e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2D3B45"/>
                </a:solidFill>
                <a:latin typeface="Lato"/>
                <a:ea typeface="Lato"/>
                <a:cs typeface="Lato"/>
                <a:sym typeface="Lato"/>
              </a:rPr>
              <a:t>Product Sale:</a:t>
            </a:r>
            <a:r>
              <a:rPr lang="en" sz="1200">
                <a:solidFill>
                  <a:srgbClr val="2D3B45"/>
                </a:solidFill>
                <a:latin typeface="Lato"/>
                <a:ea typeface="Lato"/>
                <a:cs typeface="Lato"/>
                <a:sym typeface="Lato"/>
              </a:rPr>
              <a:t> A one-time purchase price of $10,000 is our price point based on our competitive analysis. </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Product Leasing:</a:t>
            </a:r>
            <a:r>
              <a:rPr lang="en" sz="1200">
                <a:solidFill>
                  <a:srgbClr val="2D3B45"/>
                </a:solidFill>
                <a:latin typeface="Lato"/>
                <a:ea typeface="Lato"/>
                <a:cs typeface="Lato"/>
                <a:sym typeface="Lato"/>
              </a:rPr>
              <a:t> A lease term and interest rate of 5 years @ 3.1% leads to $180.13 monthly fee and a total interest gain of $807.90 is our proposed leasing model. In the future, based on further market research and demand, we may introduce shorter term leasing options. </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Usage Fee:</a:t>
            </a:r>
            <a:r>
              <a:rPr lang="en" sz="1200">
                <a:solidFill>
                  <a:srgbClr val="2D3B45"/>
                </a:solidFill>
                <a:latin typeface="Lato"/>
                <a:ea typeface="Lato"/>
                <a:cs typeface="Lato"/>
                <a:sym typeface="Lato"/>
              </a:rPr>
              <a:t> A pay-per-use price of $50 is what we concluded would be viable for individuals who are curious about our product and who may not have the funds for a one-time purchase or leasing. The pay-per-use pricing model could also be attractive to customers who may not need the exoskeleton for an extended period of time.</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Subscription for Data Analytics:</a:t>
            </a:r>
            <a:r>
              <a:rPr lang="en" sz="1200">
                <a:solidFill>
                  <a:srgbClr val="2D3B45"/>
                </a:solidFill>
                <a:latin typeface="Lato"/>
                <a:ea typeface="Lato"/>
                <a:cs typeface="Lato"/>
                <a:sym typeface="Lato"/>
              </a:rPr>
              <a:t> The ongoing recurring cost for the “smart” portion will be based on the level of data and analytics provided, as well as any additional features or support offered. As of right now, this feature will cost $50 - $200 per month and will include data such as control settings, resistance / actuation / motion values, daily use data, and daily progression data. </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Maintenance/Support Contracts:</a:t>
            </a:r>
            <a:r>
              <a:rPr lang="en" sz="1200">
                <a:solidFill>
                  <a:srgbClr val="2D3B45"/>
                </a:solidFill>
                <a:latin typeface="Lato"/>
                <a:ea typeface="Lato"/>
                <a:cs typeface="Lato"/>
                <a:sym typeface="Lato"/>
              </a:rPr>
              <a:t> The cost for maintenance and support contracts will be based on the level of service provided, as well as any additional costs associated with maintaining the equipment and support for repairs and inquiries. As it stands, we will have contract models ranging from $500 - $1500 yearly for maintenance and servicing support. </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Could a revenue stream/price choice make it possible for decisions to be made lower in the org (and thus quicker)?</a:t>
            </a:r>
            <a:endParaRPr b="1"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 sz="1200">
                <a:solidFill>
                  <a:srgbClr val="2D3B45"/>
                </a:solidFill>
                <a:latin typeface="Lato"/>
                <a:ea typeface="Lato"/>
                <a:cs typeface="Lato"/>
                <a:sym typeface="Lato"/>
              </a:rPr>
              <a:t>Offering our flexible pricing model that includes options such as leasing or pay-per-use pricing will make it possible for decisions to be made lower in interested organizations, and thus quicker. These pricing options would allow individual clinics, hospitals, or sports teams to more easily manage their budget and cash flow, which could make it easier for them to make a purchasing decision without needing to consult with higher-level decision-makers.</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If your company should have more than one revenue stream, what would it or they be?</a:t>
            </a:r>
            <a:endParaRPr b="1"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 sz="1200">
                <a:solidFill>
                  <a:srgbClr val="2D3B45"/>
                </a:solidFill>
                <a:latin typeface="Lato"/>
                <a:ea typeface="Lato"/>
                <a:cs typeface="Lato"/>
                <a:sym typeface="Lato"/>
              </a:rPr>
              <a:t>The following are the revenue streams we are considering: Product Sale, Usage Fee, Product Leasing, Maintenance / Support Contracts, and Subscriptions for data analytics. </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 sz="1200">
                <a:solidFill>
                  <a:srgbClr val="2D3B45"/>
                </a:solidFill>
                <a:latin typeface="Lato"/>
                <a:ea typeface="Lato"/>
                <a:cs typeface="Lato"/>
                <a:sym typeface="Lato"/>
              </a:rPr>
              <a:t>In addition to the revenue streams mentioned, another potential revenue stream could be offering training and certification programs for clinicians or technicians who will be working with the exoskeleton. This could provide additional revenue and also help to ensure that the device is being used safely and effectively.</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Orgs like consistent costs that can be budgeted - and your company likes reliable revenue. What revenue streams make both happy?</a:t>
            </a:r>
            <a:endParaRPr b="1"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lang="en" sz="1200">
                <a:solidFill>
                  <a:srgbClr val="2D3B45"/>
                </a:solidFill>
                <a:latin typeface="Lato"/>
                <a:ea typeface="Lato"/>
                <a:cs typeface="Lato"/>
                <a:sym typeface="Lato"/>
              </a:rPr>
              <a:t>Revenue streams that offer consistent costs that can be budgeted for and provide reliable revenue could include product leasing or maintenance/support contracts with recurring payments. These revenue streams would allow customers to plan and budget for the costs associated with using the device, while also providing your company with predictable revenue streams.</a:t>
            </a:r>
            <a:endParaRPr sz="1200">
              <a:solidFill>
                <a:srgbClr val="2D3B45"/>
              </a:solidFill>
              <a:latin typeface="Lato"/>
              <a:ea typeface="Lato"/>
              <a:cs typeface="Lato"/>
              <a:sym typeface="Lato"/>
            </a:endParaRPr>
          </a:p>
          <a:p>
            <a:pPr indent="0" lvl="0" marL="0" rtl="0" algn="l">
              <a:lnSpc>
                <a:spcPct val="115000"/>
              </a:lnSpc>
              <a:spcBef>
                <a:spcPts val="1000"/>
              </a:spcBef>
              <a:spcAft>
                <a:spcPts val="0"/>
              </a:spcAft>
              <a:buClr>
                <a:schemeClr val="dk1"/>
              </a:buClr>
              <a:buSzPts val="1100"/>
              <a:buFont typeface="Arial"/>
              <a:buNone/>
            </a:pPr>
            <a:r>
              <a:rPr b="1" lang="en" sz="1200">
                <a:solidFill>
                  <a:srgbClr val="2D3B45"/>
                </a:solidFill>
                <a:latin typeface="Lato"/>
                <a:ea typeface="Lato"/>
                <a:cs typeface="Lato"/>
                <a:sym typeface="Lato"/>
              </a:rPr>
              <a:t>If consumer product: what revenue streams do you think customers prefer?</a:t>
            </a:r>
            <a:endParaRPr b="1" sz="1200">
              <a:solidFill>
                <a:srgbClr val="2D3B45"/>
              </a:solidFill>
              <a:latin typeface="Lato"/>
              <a:ea typeface="Lato"/>
              <a:cs typeface="Lato"/>
              <a:sym typeface="Lato"/>
            </a:endParaRPr>
          </a:p>
          <a:p>
            <a:pPr indent="0" lvl="0" marL="0" rtl="0" algn="l">
              <a:lnSpc>
                <a:spcPct val="115000"/>
              </a:lnSpc>
              <a:spcBef>
                <a:spcPts val="1000"/>
              </a:spcBef>
              <a:spcAft>
                <a:spcPts val="1000"/>
              </a:spcAft>
              <a:buClr>
                <a:schemeClr val="dk1"/>
              </a:buClr>
              <a:buSzPts val="1100"/>
              <a:buFont typeface="Arial"/>
              <a:buNone/>
            </a:pPr>
            <a:r>
              <a:rPr lang="en" sz="1200">
                <a:solidFill>
                  <a:srgbClr val="2D3B45"/>
                </a:solidFill>
                <a:latin typeface="Lato"/>
                <a:ea typeface="Lato"/>
                <a:cs typeface="Lato"/>
                <a:sym typeface="Lato"/>
              </a:rPr>
              <a:t>As a medical device primarily intended for clinical use, this product is not necessarily a consumer product. However, if the device were to be marketed to individual consumers, revenue streams that customers may prefer could include a one-time purchase price, or a leasing model with additional features or services via the subscription.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22a6cfd0e3e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22a6cfd0e3e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decision network communicates how the product will reach into the hands of our customers. Our technology will be purchased directly by healthcare providers, who will recoup a portion of the money from beneficiaries. Medical associations will act as influencers that promote the purchase of our product. Lastly, funding from government agencies will provide financial support for purchase and implementation of our device in healthcare centres.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229de5cb6e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229de5cb6e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our device does not require invasive implantation, it will semi-autonomously interface with patients on a regular basis. Hence, ExoDynamics will proceed with FDA clearance in the Class II category for moderate and controlled risk. As there are not many established predicates, the de novo 510k classification will be used for our regulatory pathway. After a set of clinical and specialized trials, we will receive approval to introduce our product into the market.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2" name="Shape 3202"/>
        <p:cNvGrpSpPr/>
        <p:nvPr/>
      </p:nvGrpSpPr>
      <p:grpSpPr>
        <a:xfrm>
          <a:off x="0" y="0"/>
          <a:ext cx="0" cy="0"/>
          <a:chOff x="0" y="0"/>
          <a:chExt cx="0" cy="0"/>
        </a:xfrm>
      </p:grpSpPr>
      <p:sp>
        <p:nvSpPr>
          <p:cNvPr id="3203" name="Google Shape;3203;g229bf464f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4" name="Google Shape;3204;g229bf464f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Standing in front of you is our core team, with roles in management, finance, business development, technology and regulatory procedures. As we transition towards device commercialization, we will be looking to hire for the chief sales officer position as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229bf464f6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229bf464f6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ExoDynamics has established several clinical and industry-based connections with experts in the following organizations.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5" name="Shape 3315"/>
        <p:cNvGrpSpPr/>
        <p:nvPr/>
      </p:nvGrpSpPr>
      <p:grpSpPr>
        <a:xfrm>
          <a:off x="0" y="0"/>
          <a:ext cx="0" cy="0"/>
          <a:chOff x="0" y="0"/>
          <a:chExt cx="0" cy="0"/>
        </a:xfrm>
      </p:grpSpPr>
      <p:sp>
        <p:nvSpPr>
          <p:cNvPr id="3316" name="Google Shape;3316;g229bf464f6d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7" name="Google Shape;3317;g229bf464f6d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of clinical advisors have over 15 years of academic experience in robot-assisted rehabilitation, and our highly familiar with the US-based market.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229bf464f6d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229bf464f6d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Meanwhile, our group of industry advisors, includes orthopaedic surgeons, a medical compliance officer at the FDA, a technologist at another robotics firm, as well as two doctors with sports-related knee injuries. Hence, our company will consult these individuals through various stages of the design process, to ensure that we provide you with the most comprehensive medical solution.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7" name="Shape 3387"/>
        <p:cNvGrpSpPr/>
        <p:nvPr/>
      </p:nvGrpSpPr>
      <p:grpSpPr>
        <a:xfrm>
          <a:off x="0" y="0"/>
          <a:ext cx="0" cy="0"/>
          <a:chOff x="0" y="0"/>
          <a:chExt cx="0" cy="0"/>
        </a:xfrm>
      </p:grpSpPr>
      <p:sp>
        <p:nvSpPr>
          <p:cNvPr id="3388" name="Google Shape;3388;g22a6cfd0e3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22a6cfd0e3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Here is a look at our venture roadmap.</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At the beginning of the year, our team focused on conducting market research as well as the research for the necessary licensing needed in order to take our proof of concept and convert it into a fully functional design.</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One of our most important objectives is to test and validate our alpha prototype in order to start stocking up on inventory.</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Once the design is validated, we will further iterate the design into our beta prototype and start manufacturing.</a:t>
            </a:r>
            <a:endParaRPr sz="1200">
              <a:solidFill>
                <a:schemeClr val="dk1"/>
              </a:solidFill>
            </a:endParaRPr>
          </a:p>
          <a:p>
            <a:pPr indent="0" lvl="0" marL="0" rtl="0" algn="l">
              <a:lnSpc>
                <a:spcPct val="115000"/>
              </a:lnSpc>
              <a:spcBef>
                <a:spcPts val="1200"/>
              </a:spcBef>
              <a:spcAft>
                <a:spcPts val="1200"/>
              </a:spcAft>
              <a:buNone/>
            </a:pPr>
            <a:r>
              <a:rPr lang="en" sz="1200">
                <a:solidFill>
                  <a:schemeClr val="dk1"/>
                </a:solidFill>
              </a:rPr>
              <a:t>And once we have gotten our approval from the FDA, we plan to launch our product immediately to the US market and start gathering additional market and consumer data in order to start the EU regulatory process to prepare for our EU launch with our new and improved v2 design.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g22a6cfd0e3e_1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22a6cfd0e3e_1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This graph shows our cash needs for the next couple of years.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Based on our roadmap, we estimate to be burning through our cash reserves up until the final quarter of 2023.</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 expect to start generating income as soon as our product is released on the US market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We anticipate allocating the bulk of our expenses towards research and development, materials and manufacturing, as well as general and marketing costs.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That is why we are asking for $1,550,000 broken down into three rounds of investing.</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$600,000 in the first round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$450,000 in the second round</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and an additional $500,000 in the round.</a:t>
            </a:r>
            <a:endParaRPr sz="1200">
              <a:solidFill>
                <a:schemeClr val="dk1"/>
              </a:solidFill>
            </a:endParaRPr>
          </a:p>
          <a:p>
            <a:pPr indent="0" lvl="0" marL="0" rtl="0" algn="l">
              <a:lnSpc>
                <a:spcPct val="115000"/>
              </a:lnSpc>
              <a:spcBef>
                <a:spcPts val="1200"/>
              </a:spcBef>
              <a:spcAft>
                <a:spcPts val="1200"/>
              </a:spcAft>
              <a:buNone/>
            </a:pPr>
            <a:r>
              <a:rPr lang="en" sz="1200">
                <a:solidFill>
                  <a:schemeClr val="dk1"/>
                </a:solidFill>
              </a:rPr>
              <a:t>We expect to finally break-even early 2024 which coincides with our EU release, at which point we can start paying back our investors through dividends and buybacks.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22a6cfd0e3e_6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22a6cfd0e3e_6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22a1682d4e3_0_2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2a1682d4e3_0_2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is Strider Mark 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is an exoskeleton that is designed solely to support your specific knee anatomy by disturbing the load experienced on it; significantly reducing knee pain and increasing mobility.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It features an active and passive system that works in conjunction with each other to provide the utmost comfort when moving and remains operational even when not powered.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It is a solution that seeks to tackle the silent epidemic facing our community.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22a1682d4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22a1682d4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22a6cfd0e3e_0_4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22a6cfd0e3e_0_4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22a1682d4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22a1682d4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229f4d7bc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229f4d7bc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22a6cfd0e3e_6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9" name="Google Shape;3549;g22a6cfd0e3e_6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The nature of our device and the problem we are trying to solve puts our product under the umbrella of the Orthopedic Device Market, which was worth 40.88 billion USD globally in 2021. This market consists of many different medical devices such as casts, wheelchairs, and surgical titanium plates; all of which do not apply to our company when calculating our product’s market size. We would need to limit the scope to just knee-related orthopedic devices.</a:t>
            </a:r>
            <a:br>
              <a:rPr lang="en">
                <a:solidFill>
                  <a:schemeClr val="dk1"/>
                </a:solidFill>
              </a:rPr>
            </a:br>
            <a:br>
              <a:rPr lang="en">
                <a:solidFill>
                  <a:schemeClr val="dk1"/>
                </a:solidFill>
              </a:rPr>
            </a:br>
            <a:r>
              <a:rPr b="1" lang="en">
                <a:solidFill>
                  <a:schemeClr val="dk1"/>
                </a:solidFill>
              </a:rPr>
              <a:t>TAM: </a:t>
            </a:r>
            <a:r>
              <a:rPr lang="en">
                <a:solidFill>
                  <a:schemeClr val="dk1"/>
                </a:solidFill>
              </a:rPr>
              <a:t>Our total addressable market would be focused on the global market share of medical knee devices. This gives us a value of 11.5 billion USD which is 28.2% of the total Orthopedic Device Market.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SAM: </a:t>
            </a:r>
            <a:r>
              <a:rPr lang="en">
                <a:solidFill>
                  <a:schemeClr val="dk1"/>
                </a:solidFill>
              </a:rPr>
              <a:t>As we are based in the West, we can feasibility those in the U.S. and EU markets which account for over 60% of the total Orthopedic Device Market. We can make the assumption that this percentage breakdown holds when looking at our TAM. This will give us a served available market size of 3.83 billion USD and 3.44 billion USD for the U.S. and EU respectively.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rPr>
              <a:t>SOM: </a:t>
            </a:r>
            <a:r>
              <a:rPr lang="en">
                <a:solidFill>
                  <a:schemeClr val="dk1"/>
                </a:solidFill>
              </a:rPr>
              <a:t>Finally our serviceable obtainable market will most likely apply to those who have health insurance and are actually looking for mobility aids. This is due to the price tag of our device which currently sits at around 10,000 USD. Such a purchase will deter those who aren’t insured as they will be paying out of pocket. As of 2021, about 91.7% of the U.S. population has some form of health insurance be it private or public. As for the EU market, they have a universal healthcare system that can cover the cost of the Strider.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are also considering our target demographic. The Orthopedic Knee Devices Market can be split into 3 main categories: knee implants, knee braces, and arthroscopy devices. Our exoskeleton can tap into all 3 of these fields as our product can serve as an accessory item to patients after having undergone surgery. Of course, the reasoning can be applied to knee braces which makes them our direct competitors and the type of customers we want to win over. Currently, the breakdown of each market is as follows:</a:t>
            </a:r>
            <a:br>
              <a:rPr lang="en">
                <a:solidFill>
                  <a:schemeClr val="dk1"/>
                </a:solidFill>
              </a:rPr>
            </a:br>
            <a:br>
              <a:rPr lang="en">
                <a:solidFill>
                  <a:schemeClr val="dk1"/>
                </a:solidFill>
              </a:rPr>
            </a:br>
            <a:r>
              <a:rPr lang="en">
                <a:solidFill>
                  <a:schemeClr val="dk1"/>
                </a:solidFill>
              </a:rPr>
              <a:t>Knee Implants: 60-70%</a:t>
            </a:r>
            <a:endParaRPr>
              <a:solidFill>
                <a:schemeClr val="dk1"/>
              </a:solidFill>
            </a:endParaRPr>
          </a:p>
          <a:p>
            <a:pPr indent="0" lvl="0" marL="0" rtl="0" algn="l">
              <a:lnSpc>
                <a:spcPct val="115000"/>
              </a:lnSpc>
              <a:spcBef>
                <a:spcPts val="0"/>
              </a:spcBef>
              <a:spcAft>
                <a:spcPts val="0"/>
              </a:spcAft>
              <a:buNone/>
            </a:pPr>
            <a:r>
              <a:rPr lang="en">
                <a:solidFill>
                  <a:schemeClr val="dk1"/>
                </a:solidFill>
              </a:rPr>
              <a:t>Knee Brace: 20-25%</a:t>
            </a:r>
            <a:endParaRPr>
              <a:solidFill>
                <a:schemeClr val="dk1"/>
              </a:solidFill>
            </a:endParaRPr>
          </a:p>
          <a:p>
            <a:pPr indent="0" lvl="0" marL="0" rtl="0" algn="l">
              <a:lnSpc>
                <a:spcPct val="115000"/>
              </a:lnSpc>
              <a:spcBef>
                <a:spcPts val="0"/>
              </a:spcBef>
              <a:spcAft>
                <a:spcPts val="0"/>
              </a:spcAft>
              <a:buNone/>
            </a:pPr>
            <a:r>
              <a:rPr lang="en">
                <a:solidFill>
                  <a:schemeClr val="dk1"/>
                </a:solidFill>
              </a:rPr>
              <a:t>Arthroscopy Devices: 10-15%</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Our final market size evaluation comes out to be a range of 1.37-1.71 billion USD when accounting for the lower and upper bound of the knee brace segment.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22a6cfd0e3e_8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22a6cfd0e3e_8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22a6cfd0e3e_0_3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5" name="Google Shape;3665;g22a6cfd0e3e_0_3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“Cyberdyne,” CYBERDYNE. [Online]. Available: https://www.cyberdyne.jp/english/products/LowerLimb_medical.html. </a:t>
            </a:r>
            <a:endParaRPr/>
          </a:p>
          <a:p>
            <a:pPr indent="0" lvl="0" marL="0" rtl="0" algn="l">
              <a:spcBef>
                <a:spcPts val="0"/>
              </a:spcBef>
              <a:spcAft>
                <a:spcPts val="0"/>
              </a:spcAft>
              <a:buNone/>
            </a:pPr>
            <a:r>
              <a:rPr lang="en"/>
              <a:t>[9] “Ekso Indego personal,” Ekso Bionics, 21-Mar-2023. [Online]. Available: https://eksobionics.com/indego-personal/. </a:t>
            </a:r>
            <a:endParaRPr/>
          </a:p>
          <a:p>
            <a:pPr indent="0" lvl="0" marL="0" rtl="0" algn="l">
              <a:spcBef>
                <a:spcPts val="0"/>
              </a:spcBef>
              <a:spcAft>
                <a:spcPts val="0"/>
              </a:spcAft>
              <a:buNone/>
            </a:pPr>
            <a:r>
              <a:rPr lang="en"/>
              <a:t>[10] “H-mex,” Exoskeleton Report, 23-Aug-2022. [Online]. Available: https://exoskeletonreport.com/product/h-mex/. </a:t>
            </a:r>
            <a:endParaRPr/>
          </a:p>
          <a:p>
            <a:pPr indent="0" lvl="0" marL="0" rtl="0" algn="l">
              <a:spcBef>
                <a:spcPts val="0"/>
              </a:spcBef>
              <a:spcAft>
                <a:spcPts val="0"/>
              </a:spcAft>
              <a:buNone/>
            </a:pPr>
            <a:r>
              <a:rPr lang="en"/>
              <a:t>[11] “Rewalk™ Personal 6.0 exoskeleton for Spinal Cord Injury,” ReWalk Robotics, Inc., 07-Mar-2023. [Online]. Available: https://rewalk.com/rewalk-personal-3/. </a:t>
            </a:r>
            <a:endParaRPr/>
          </a:p>
          <a:p>
            <a:pPr indent="0" lvl="0" marL="0" rtl="0" algn="l">
              <a:spcBef>
                <a:spcPts val="0"/>
              </a:spcBef>
              <a:spcAft>
                <a:spcPts val="0"/>
              </a:spcAft>
              <a:buNone/>
            </a:pPr>
            <a:r>
              <a:rPr lang="en"/>
              <a:t>[12] “Atalante X: A new kind of rehabilitation,” Atalante X | A new kind of rehabilitation. [Online]. Available: https://en.wandercraft.eu/. </a:t>
            </a:r>
            <a:endParaRPr/>
          </a:p>
          <a:p>
            <a:pPr indent="0" lvl="0" marL="0" rtl="0" algn="l">
              <a:spcBef>
                <a:spcPts val="0"/>
              </a:spcBef>
              <a:spcAft>
                <a:spcPts val="0"/>
              </a:spcAft>
              <a:buNone/>
            </a:pPr>
            <a:r>
              <a:rPr lang="en"/>
              <a:t>[13] “KneeStim™,” Articulate Labs. [Online]. Available: https://articulatelabs.tech/kneestim-wearable-medical-device.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g22a6cfd0e3e_0_3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7" name="Google Shape;3677;g22a6cfd0e3e_0_3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“Indego: Powering people forward,” Parker Hannifin Corporation. [Online]. Available: https://www.indego.com/indego/us/en/home. </a:t>
            </a:r>
            <a:endParaRPr/>
          </a:p>
          <a:p>
            <a:pPr indent="0" lvl="0" marL="0" rtl="0" algn="l">
              <a:spcBef>
                <a:spcPts val="0"/>
              </a:spcBef>
              <a:spcAft>
                <a:spcPts val="0"/>
              </a:spcAft>
              <a:buNone/>
            </a:pPr>
            <a:r>
              <a:rPr lang="en"/>
              <a:t>[15] “Reimagining rehabilitation,” Rex Bionics, 18-Jan-2020. [Online]. Available: https://www.rexbionics.com/. </a:t>
            </a:r>
            <a:endParaRPr/>
          </a:p>
          <a:p>
            <a:pPr indent="0" lvl="0" marL="0" rtl="0" algn="l">
              <a:spcBef>
                <a:spcPts val="0"/>
              </a:spcBef>
              <a:spcAft>
                <a:spcPts val="0"/>
              </a:spcAft>
              <a:buNone/>
            </a:pPr>
            <a:r>
              <a:rPr lang="en"/>
              <a:t>[16] “Product page- EAII,” ExoAtlet, 11-Mar-2022. [Online]. Available: https://exoatlet.lu/product-page-exoatlet-ii/. </a:t>
            </a:r>
            <a:endParaRPr/>
          </a:p>
          <a:p>
            <a:pPr indent="0" lvl="0" marL="0" rtl="0" algn="l">
              <a:spcBef>
                <a:spcPts val="0"/>
              </a:spcBef>
              <a:spcAft>
                <a:spcPts val="0"/>
              </a:spcAft>
              <a:buNone/>
            </a:pPr>
            <a:r>
              <a:rPr lang="en"/>
              <a:t>[17] “LegTutor,” MediTouch, 19-Sep-2021. [Online]. Available: https://meditouch.co.il/products/legtutor/. </a:t>
            </a:r>
            <a:endParaRPr/>
          </a:p>
          <a:p>
            <a:pPr indent="0" lvl="0" marL="0" rtl="0" algn="l">
              <a:spcBef>
                <a:spcPts val="0"/>
              </a:spcBef>
              <a:spcAft>
                <a:spcPts val="0"/>
              </a:spcAft>
              <a:buNone/>
            </a:pPr>
            <a:r>
              <a:rPr lang="en"/>
              <a:t>[18] “Rebel reliever®,” Rebel Reliever® | Thuasne (EN). [Online]. Available: https://www.thuasne.com/en/rebel-relieverr.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22a6cfd0e3e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22a6cfd0e3e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 Marsibionics, “MB-Active Knee,” Marsi Bionics, 12-Mar-2020. [Online]. Available: https://www.marsibionics.com/en/mb-active-knee/. </a:t>
            </a:r>
            <a:endParaRPr/>
          </a:p>
          <a:p>
            <a:pPr indent="0" lvl="0" marL="0" rtl="0" algn="l">
              <a:spcBef>
                <a:spcPts val="0"/>
              </a:spcBef>
              <a:spcAft>
                <a:spcPts val="0"/>
              </a:spcAft>
              <a:buNone/>
            </a:pPr>
            <a:r>
              <a:rPr lang="en"/>
              <a:t>[20] Rehab-Robotics Company Limited ,Rehab. [Online]. Available: https://www.rehab-robotics.com.hk/kineto/Kineto_lower.html. </a:t>
            </a:r>
            <a:endParaRPr/>
          </a:p>
          <a:p>
            <a:pPr indent="0" lvl="0" marL="0" rtl="0" algn="l">
              <a:spcBef>
                <a:spcPts val="0"/>
              </a:spcBef>
              <a:spcAft>
                <a:spcPts val="0"/>
              </a:spcAft>
              <a:buNone/>
            </a:pPr>
            <a:r>
              <a:rPr lang="en"/>
              <a:t>[21] “Keeogo - B-temia,” B-Temia, 26-May-2022. [Online]. Available: https://b-temia.com/keeogo/. </a:t>
            </a:r>
            <a:endParaRPr/>
          </a:p>
          <a:p>
            <a:pPr indent="0" lvl="0" marL="0" rtl="0" algn="l">
              <a:spcBef>
                <a:spcPts val="0"/>
              </a:spcBef>
              <a:spcAft>
                <a:spcPts val="0"/>
              </a:spcAft>
              <a:buNone/>
            </a:pPr>
            <a:r>
              <a:rPr lang="en"/>
              <a:t>[22] “Paexo soft knee by Ottobock,” Ottobock Bionic Exoskeletons, 21-Dec-2022. [Online]. Available: https://ottobockexoskeletons.com/paexo-soft-knee/?lang=en. </a:t>
            </a:r>
            <a:endParaRPr/>
          </a:p>
          <a:p>
            <a:pPr indent="0" lvl="0" marL="0" rtl="0" algn="l">
              <a:spcBef>
                <a:spcPts val="0"/>
              </a:spcBef>
              <a:spcAft>
                <a:spcPts val="0"/>
              </a:spcAft>
              <a:buNone/>
            </a:pPr>
            <a:r>
              <a:rPr lang="en"/>
              <a:t>[23] “Phoenix,” suitx. [Online]. Available: https://www.suitx.com/phoenix.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7" name="Shape 3697"/>
        <p:cNvGrpSpPr/>
        <p:nvPr/>
      </p:nvGrpSpPr>
      <p:grpSpPr>
        <a:xfrm>
          <a:off x="0" y="0"/>
          <a:ext cx="0" cy="0"/>
          <a:chOff x="0" y="0"/>
          <a:chExt cx="0" cy="0"/>
        </a:xfrm>
      </p:grpSpPr>
      <p:sp>
        <p:nvSpPr>
          <p:cNvPr id="3698" name="Google Shape;3698;g22a6cfd0e3e_1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9" name="Google Shape;3699;g22a6cfd0e3e_1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22a1682d4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22a1682d4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Because quite frankly, knee pains, and often its related injuries are becoming more prevalent as our population gets older, as we get more active, and as obesity rates increase.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has led to a rise of 65% in the past 20 years, with 1 in 4 adults today being affected by knee pains.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You become even more susceptible to these complications if you work in a physically demanding job. These are your firefighters, caretakers, and construction workers.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And for our athletes, research has found that upwards of 40% of all sports injuries occur at the knee joint, with ACL tears making up a good portion.</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229f4d7bc6d_0_5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229f4d7bc6d_0_5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 is no surprise then that the global ORTHOPEDIC DEVICE market for knees is valued at 11.5 Billion dollars, With the United States and the European Union capturing the largest market shares at just over 60% collectively.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given the nature of our device and our current price estimate of 10 thousand per unit, we would want to narrow the scope of our available market to just those who currently have health insurance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 would want to consider those who are actually looking for mobility aids.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orthopedic knee device market can be split further split into 3 main categories: Knee Implants, Knee Braces, Arthroscopy Devices. Our exoskeleton can tap into all 3 of these fields but knee braces are our direct competitors and these are the type of customers we want to win over. It currently holds around 20%-25% of the market share.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Thus giving us a range of 1.37 to 1.71 billion dollar market size.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212c809414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212c809414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 with the Strider, our team at ExoDynamics is transforming the space by introducing a first-of-its-kind knee exoskeleton that uses a passive and active system for knee mobility assistance. This adds a redundacy factor to our design, which ensures that users can feel comfortable with their brace to do what it needs to do. This is especially important as many people that have knee pain, their lives revolves around this and the discomfort persists over time. We want to be able to help people shift away their focus from their knee pain, and focus more on the things they love to do in their daily lives.</a:t>
            </a:r>
            <a:endParaRPr/>
          </a:p>
          <a:p>
            <a:pPr indent="0" lvl="0" marL="0" rtl="0" algn="l">
              <a:spcBef>
                <a:spcPts val="0"/>
              </a:spcBef>
              <a:spcAft>
                <a:spcPts val="0"/>
              </a:spcAft>
              <a:buClr>
                <a:schemeClr val="dk1"/>
              </a:buClr>
              <a:buSzPts val="1100"/>
              <a:buFont typeface="Arial"/>
              <a:buNone/>
            </a:pPr>
            <a:r>
              <a:rPr lang="en"/>
              <a:t>So the active system is a pneumatics driven which utlizes compressed air to inflate and deflate a "bag"as the user walks. So when the user extends their leg as they are walking or standing up, the Strider will detect this through sensors which will cause the "air bag" will inflate and provide an additional lifting force to the user, adding less stress to their knee joint.</a:t>
            </a:r>
            <a:endParaRPr/>
          </a:p>
          <a:p>
            <a:pPr indent="0" lvl="0" marL="0" rtl="0" algn="l">
              <a:spcBef>
                <a:spcPts val="0"/>
              </a:spcBef>
              <a:spcAft>
                <a:spcPts val="0"/>
              </a:spcAft>
              <a:buClr>
                <a:schemeClr val="dk1"/>
              </a:buClr>
              <a:buSzPts val="1100"/>
              <a:buFont typeface="Arial"/>
              <a:buNone/>
            </a:pPr>
            <a:r>
              <a:rPr lang="en"/>
              <a:t>In tandem, the passive system is using a liquid spring actuated system that is embedded into the carbon fibre frame of the exoskeleton. It works by the internal springs generating its own energy through knee flexion and releasing the potential energy to drives the knee joint for extension.</a:t>
            </a:r>
            <a:endParaRPr/>
          </a:p>
          <a:p>
            <a:pPr indent="0" lvl="0" marL="0" rtl="0" algn="l">
              <a:spcBef>
                <a:spcPts val="0"/>
              </a:spcBef>
              <a:spcAft>
                <a:spcPts val="0"/>
              </a:spcAft>
              <a:buNone/>
            </a:pPr>
            <a:r>
              <a:rPr lang="en"/>
              <a:t>Overall, we hold paramount the safety and comfort of the people who use our device which is why why we custom fit every single strider for each individual customer.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22a6cfd0e3e_8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22a6cfd0e3e_8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performed a detailed freedom to operate search to ensure our product is not breaching any claims in any patents. On the slide, you can see 2 patents that may be concerning but justify our commercization by proving our device uses a different mechanism to perform the same task. There were also patents that were concerning, but since they are expired, they will not be a problem.</a:t>
            </a:r>
            <a:endParaRPr/>
          </a:p>
          <a:p>
            <a:pPr indent="0" lvl="0" marL="0" rtl="0" algn="l">
              <a:spcBef>
                <a:spcPts val="0"/>
              </a:spcBef>
              <a:spcAft>
                <a:spcPts val="0"/>
              </a:spcAft>
              <a:buNone/>
            </a:pPr>
            <a:r>
              <a:rPr lang="en"/>
              <a:t>So, currently we can conclude that the Strider has the freedom to operate. However, we will be doing our due diligence in conducting multiple FTO searches throughout our entire research and development process.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22a6cfd0e3e_0_3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22a6cfd0e3e_0_3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Accessibility:</a:t>
            </a:r>
            <a:r>
              <a:rPr lang="en"/>
              <a:t> It's important to ensure that the Strider Mk2 is accessible to people with various mobility needs, including those who use wheelchairs or other mobility aids. The product should be designed in a way that makes it easy for people to use, regardless of their physical abilities. Again, this product is made specifically for </a:t>
            </a:r>
            <a:r>
              <a:rPr lang="en"/>
              <a:t>individuals</a:t>
            </a:r>
            <a:r>
              <a:rPr lang="en"/>
              <a:t> with knee-related injuries but there should not be a physical ability requirement.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Affordability:</a:t>
            </a:r>
            <a:r>
              <a:rPr lang="en"/>
              <a:t> Cost is always an equity concern, and it's important to ensure that the Strider Mk2 is priced in a way that makes it accessible to as many people as possible. We could explore options like government funding or insurance coverage to make the product more affordable for users and even include multiple revenue streams as well.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Inclusivity:</a:t>
            </a:r>
            <a:r>
              <a:rPr lang="en"/>
              <a:t> It's important to ensure that the Strider Mk2 is designed to meet the needs of people from diverse backgrounds, including people of different ages, genders, races, and ethnicities. The product should be designed to accommodate a wide range of body types and sizes.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Availability:</a:t>
            </a:r>
            <a:r>
              <a:rPr lang="en"/>
              <a:t> The Strider Mk2 should be made available to people in all parts of the world, not just in wealthy countries. This can be challenging, given the cost of manufacturing and distribution as well as laws surrounding patents and medical devices, but it's important to ensure that the product doesn't create a "digital divide" where only certain groups of people have access to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Accountability</a:t>
            </a:r>
            <a:r>
              <a:rPr b="1" lang="en"/>
              <a:t>:</a:t>
            </a:r>
            <a:r>
              <a:rPr lang="en"/>
              <a:t> The Strider Mk2 should be designed to incorporate user feedback from people with different types of mobility challenges. User-centered design can help ensure that the product is accessible and effective for the people who need it most. Having feedback and support channels can help keep ExoDynamics as a company accountable as well.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6a8556d10bef0e4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6a8556d10bef0e4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Petal Diagram:</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Based on extensive research, we have narrowed our list of competitors to 16 companies. As shown on the petal diagram, a majority of them can be classified under the “sensor-based, motorized, and algorithm-driven” petal. Whereas very few companies fit into the other petals: “Braces for the knee joint”, “Electrical stimulation (NMES)”, and “Unique movement systems”. This is indicative of the commonality of all these companies and their products. Although this search was not exhaustive, based on the ones we found, we can confidently say that our product will stand out amongst the competition.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g22a6cfd0e3e_0_3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9" name="Google Shape;2949;g22a6cfd0e3e_0_3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Whitespace Diagram:</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Our 3 biggest competitors are Ekso Bionics, ReWalk Robotics, and Cyberdyne. </a:t>
            </a:r>
            <a:br>
              <a:rPr lang="en">
                <a:solidFill>
                  <a:schemeClr val="dk1"/>
                </a:solidFill>
              </a:rPr>
            </a:br>
            <a:br>
              <a:rPr lang="en">
                <a:solidFill>
                  <a:schemeClr val="dk1"/>
                </a:solidFill>
              </a:rPr>
            </a:br>
            <a:r>
              <a:rPr lang="en">
                <a:solidFill>
                  <a:schemeClr val="dk1"/>
                </a:solidFill>
              </a:rPr>
              <a:t>The Strider Mk2 stands out from the competition due to its unique dual activation system that offers both an active pneumatic system and a passive liquid spring system, which adds redundancy to the device in case of failure. It also has a relatively low cost compared to other exoskeletons on the market, making it more accessible to a wider range of people. The Strider Companion App also provides control, various settings, and data analytics to assist with user experience.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contrast, the Ekso Indego Personal and ReWalk Robotics ReWalk Personal 6.0 Exoskeleton both use a single motor-based active system and have a higher cost, while the Cyberdyne Hybrid Assistive Limb has a unique manual mode but also uses a single motor-based active system.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Overall, the Strider Mk2 offers a unique and promising approach to lower limb exoskeleton technology, providing a dual activation system for added safety and a lower cost compared to other exoskeletons. Its accompanying app also offers added control and data analytics for a more personalized user experience.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8.png"/><Relationship Id="rId11" Type="http://schemas.openxmlformats.org/officeDocument/2006/relationships/image" Target="../media/image4.png"/><Relationship Id="rId10" Type="http://schemas.openxmlformats.org/officeDocument/2006/relationships/image" Target="../media/image7.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1.png"/><Relationship Id="rId7" Type="http://schemas.openxmlformats.org/officeDocument/2006/relationships/hyperlink" Target="https://www.pinterest.com/slidesmania/" TargetMode="External"/><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
          <p:cNvSpPr txBox="1"/>
          <p:nvPr>
            <p:ph type="title"/>
          </p:nvPr>
        </p:nvSpPr>
        <p:spPr>
          <a:xfrm>
            <a:off x="2980950" y="2765175"/>
            <a:ext cx="7493100" cy="2272500"/>
          </a:xfrm>
          <a:prstGeom prst="rect">
            <a:avLst/>
          </a:prstGeom>
        </p:spPr>
        <p:txBody>
          <a:bodyPr anchorCtr="0" anchor="ctr" bIns="121900" lIns="121900" spcFirstLastPara="1" rIns="121900" wrap="square" tIns="121900">
            <a:noAutofit/>
          </a:bodyPr>
          <a:lstStyle>
            <a:lvl1pPr lvl="0" algn="r">
              <a:spcBef>
                <a:spcPts val="0"/>
              </a:spcBef>
              <a:spcAft>
                <a:spcPts val="0"/>
              </a:spcAft>
              <a:buSzPts val="7500"/>
              <a:buNone/>
              <a:defRPr sz="7500"/>
            </a:lvl1pPr>
            <a:lvl2pPr lvl="1" algn="r">
              <a:spcBef>
                <a:spcPts val="0"/>
              </a:spcBef>
              <a:spcAft>
                <a:spcPts val="0"/>
              </a:spcAft>
              <a:buClr>
                <a:schemeClr val="accent1"/>
              </a:buClr>
              <a:buSzPts val="7500"/>
              <a:buNone/>
              <a:defRPr sz="7500">
                <a:solidFill>
                  <a:schemeClr val="accent1"/>
                </a:solidFill>
              </a:defRPr>
            </a:lvl2pPr>
            <a:lvl3pPr lvl="2" algn="r">
              <a:spcBef>
                <a:spcPts val="0"/>
              </a:spcBef>
              <a:spcAft>
                <a:spcPts val="0"/>
              </a:spcAft>
              <a:buClr>
                <a:schemeClr val="accent1"/>
              </a:buClr>
              <a:buSzPts val="7500"/>
              <a:buNone/>
              <a:defRPr sz="7500">
                <a:solidFill>
                  <a:schemeClr val="accent1"/>
                </a:solidFill>
              </a:defRPr>
            </a:lvl3pPr>
            <a:lvl4pPr lvl="3" algn="r">
              <a:spcBef>
                <a:spcPts val="0"/>
              </a:spcBef>
              <a:spcAft>
                <a:spcPts val="0"/>
              </a:spcAft>
              <a:buClr>
                <a:schemeClr val="accent1"/>
              </a:buClr>
              <a:buSzPts val="7500"/>
              <a:buNone/>
              <a:defRPr sz="7500">
                <a:solidFill>
                  <a:schemeClr val="accent1"/>
                </a:solidFill>
              </a:defRPr>
            </a:lvl4pPr>
            <a:lvl5pPr lvl="4" algn="r">
              <a:spcBef>
                <a:spcPts val="0"/>
              </a:spcBef>
              <a:spcAft>
                <a:spcPts val="0"/>
              </a:spcAft>
              <a:buClr>
                <a:schemeClr val="accent1"/>
              </a:buClr>
              <a:buSzPts val="7500"/>
              <a:buNone/>
              <a:defRPr sz="7500">
                <a:solidFill>
                  <a:schemeClr val="accent1"/>
                </a:solidFill>
              </a:defRPr>
            </a:lvl5pPr>
            <a:lvl6pPr lvl="5" algn="r">
              <a:spcBef>
                <a:spcPts val="0"/>
              </a:spcBef>
              <a:spcAft>
                <a:spcPts val="0"/>
              </a:spcAft>
              <a:buClr>
                <a:schemeClr val="accent1"/>
              </a:buClr>
              <a:buSzPts val="7500"/>
              <a:buNone/>
              <a:defRPr sz="7500">
                <a:solidFill>
                  <a:schemeClr val="accent1"/>
                </a:solidFill>
              </a:defRPr>
            </a:lvl6pPr>
            <a:lvl7pPr lvl="6" algn="r">
              <a:spcBef>
                <a:spcPts val="0"/>
              </a:spcBef>
              <a:spcAft>
                <a:spcPts val="0"/>
              </a:spcAft>
              <a:buClr>
                <a:schemeClr val="accent1"/>
              </a:buClr>
              <a:buSzPts val="7500"/>
              <a:buNone/>
              <a:defRPr sz="7500">
                <a:solidFill>
                  <a:schemeClr val="accent1"/>
                </a:solidFill>
              </a:defRPr>
            </a:lvl7pPr>
            <a:lvl8pPr lvl="7" algn="r">
              <a:spcBef>
                <a:spcPts val="0"/>
              </a:spcBef>
              <a:spcAft>
                <a:spcPts val="0"/>
              </a:spcAft>
              <a:buClr>
                <a:schemeClr val="accent1"/>
              </a:buClr>
              <a:buSzPts val="7500"/>
              <a:buNone/>
              <a:defRPr sz="7500">
                <a:solidFill>
                  <a:schemeClr val="accent1"/>
                </a:solidFill>
              </a:defRPr>
            </a:lvl8pPr>
            <a:lvl9pPr lvl="8" algn="r">
              <a:spcBef>
                <a:spcPts val="0"/>
              </a:spcBef>
              <a:spcAft>
                <a:spcPts val="0"/>
              </a:spcAft>
              <a:buClr>
                <a:schemeClr val="accent1"/>
              </a:buClr>
              <a:buSzPts val="7500"/>
              <a:buNone/>
              <a:defRPr sz="7500">
                <a:solidFill>
                  <a:schemeClr val="accent1"/>
                </a:solidFill>
              </a:defRPr>
            </a:lvl9pPr>
          </a:lstStyle>
          <a:p/>
        </p:txBody>
      </p:sp>
      <p:sp>
        <p:nvSpPr>
          <p:cNvPr id="12" name="Google Shape;12;p2"/>
          <p:cNvSpPr txBox="1"/>
          <p:nvPr>
            <p:ph idx="1" type="subTitle"/>
          </p:nvPr>
        </p:nvSpPr>
        <p:spPr>
          <a:xfrm>
            <a:off x="404450" y="5877900"/>
            <a:ext cx="5138100" cy="5742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p:txBody>
      </p:sp>
      <p:grpSp>
        <p:nvGrpSpPr>
          <p:cNvPr id="13" name="Google Shape;13;p2"/>
          <p:cNvGrpSpPr/>
          <p:nvPr/>
        </p:nvGrpSpPr>
        <p:grpSpPr>
          <a:xfrm>
            <a:off x="4241572" y="1538291"/>
            <a:ext cx="1294532" cy="1294532"/>
            <a:chOff x="4761550" y="1708047"/>
            <a:chExt cx="1516200" cy="1516200"/>
          </a:xfrm>
        </p:grpSpPr>
        <p:sp>
          <p:nvSpPr>
            <p:cNvPr id="14" name="Google Shape;14;p2"/>
            <p:cNvSpPr/>
            <p:nvPr/>
          </p:nvSpPr>
          <p:spPr>
            <a:xfrm rot="2700000">
              <a:off x="4983592" y="1930089"/>
              <a:ext cx="1072115" cy="10721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2700000">
              <a:off x="5109598" y="2055962"/>
              <a:ext cx="820102" cy="82010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 name="Google Shape;16;p2"/>
          <p:cNvGrpSpPr/>
          <p:nvPr/>
        </p:nvGrpSpPr>
        <p:grpSpPr>
          <a:xfrm>
            <a:off x="3576178" y="887886"/>
            <a:ext cx="2629409" cy="2629409"/>
            <a:chOff x="6547473" y="2211197"/>
            <a:chExt cx="2916381" cy="2916381"/>
          </a:xfrm>
        </p:grpSpPr>
        <p:grpSp>
          <p:nvGrpSpPr>
            <p:cNvPr id="17" name="Google Shape;17;p2"/>
            <p:cNvGrpSpPr/>
            <p:nvPr/>
          </p:nvGrpSpPr>
          <p:grpSpPr>
            <a:xfrm rot="899960">
              <a:off x="7271820" y="2930231"/>
              <a:ext cx="1491855" cy="1453757"/>
              <a:chOff x="6081577" y="2538982"/>
              <a:chExt cx="1491900" cy="1453800"/>
            </a:xfrm>
          </p:grpSpPr>
          <p:cxnSp>
            <p:nvCxnSpPr>
              <p:cNvPr id="18" name="Google Shape;18;p2"/>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19" name="Google Shape;19;p2"/>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0" name="Google Shape;20;p2"/>
            <p:cNvGrpSpPr/>
            <p:nvPr/>
          </p:nvGrpSpPr>
          <p:grpSpPr>
            <a:xfrm>
              <a:off x="7271901" y="2930406"/>
              <a:ext cx="1491900" cy="1453800"/>
              <a:chOff x="6081577" y="2538982"/>
              <a:chExt cx="1491900" cy="1453800"/>
            </a:xfrm>
          </p:grpSpPr>
          <p:cxnSp>
            <p:nvCxnSpPr>
              <p:cNvPr id="21" name="Google Shape;21;p2"/>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22" name="Google Shape;22;p2"/>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3" name="Google Shape;23;p2"/>
            <p:cNvGrpSpPr/>
            <p:nvPr/>
          </p:nvGrpSpPr>
          <p:grpSpPr>
            <a:xfrm rot="1800044">
              <a:off x="7166144" y="2821397"/>
              <a:ext cx="1648764" cy="1669163"/>
              <a:chOff x="5978957" y="2443756"/>
              <a:chExt cx="1648800" cy="1669200"/>
            </a:xfrm>
          </p:grpSpPr>
          <p:cxnSp>
            <p:nvCxnSpPr>
              <p:cNvPr id="24" name="Google Shape;24;p2"/>
              <p:cNvCxnSpPr/>
              <p:nvPr/>
            </p:nvCxnSpPr>
            <p:spPr>
              <a:xfrm rot="8999899">
                <a:off x="6089394" y="2853709"/>
                <a:ext cx="1427927" cy="824442"/>
              </a:xfrm>
              <a:prstGeom prst="straightConnector1">
                <a:avLst/>
              </a:prstGeom>
              <a:noFill/>
              <a:ln cap="flat" cmpd="sng" w="9525">
                <a:solidFill>
                  <a:schemeClr val="accent3"/>
                </a:solidFill>
                <a:prstDash val="solid"/>
                <a:miter lim="800000"/>
                <a:headEnd len="sm" w="sm" type="none"/>
                <a:tailEnd len="sm" w="sm" type="none"/>
              </a:ln>
            </p:spPr>
          </p:cxnSp>
          <p:cxnSp>
            <p:nvCxnSpPr>
              <p:cNvPr id="25" name="Google Shape;25;p2"/>
              <p:cNvCxnSpPr/>
              <p:nvPr/>
            </p:nvCxnSpPr>
            <p:spPr>
              <a:xfrm flipH="1" rot="-1800175">
                <a:off x="6410202" y="2555593"/>
                <a:ext cx="834527" cy="1445527"/>
              </a:xfrm>
              <a:prstGeom prst="straightConnector1">
                <a:avLst/>
              </a:prstGeom>
              <a:noFill/>
              <a:ln cap="flat" cmpd="sng" w="9525">
                <a:solidFill>
                  <a:schemeClr val="accent3"/>
                </a:solidFill>
                <a:prstDash val="solid"/>
                <a:miter lim="800000"/>
                <a:headEnd len="sm" w="sm" type="none"/>
                <a:tailEnd len="sm" w="sm" type="none"/>
              </a:ln>
            </p:spPr>
          </p:cxnSp>
        </p:grpSp>
        <p:grpSp>
          <p:nvGrpSpPr>
            <p:cNvPr id="26" name="Google Shape;26;p2"/>
            <p:cNvGrpSpPr/>
            <p:nvPr/>
          </p:nvGrpSpPr>
          <p:grpSpPr>
            <a:xfrm rot="2700000">
              <a:off x="6974573" y="2638285"/>
              <a:ext cx="2062180" cy="2062205"/>
              <a:chOff x="5796364" y="2251931"/>
              <a:chExt cx="2062200" cy="2062225"/>
            </a:xfrm>
          </p:grpSpPr>
          <p:cxnSp>
            <p:nvCxnSpPr>
              <p:cNvPr id="27" name="Google Shape;27;p2"/>
              <p:cNvCxnSpPr/>
              <p:nvPr/>
            </p:nvCxnSpPr>
            <p:spPr>
              <a:xfrm rot="8100000">
                <a:off x="6103839" y="2548925"/>
                <a:ext cx="1434013" cy="1434013"/>
              </a:xfrm>
              <a:prstGeom prst="straightConnector1">
                <a:avLst/>
              </a:prstGeom>
              <a:noFill/>
              <a:ln cap="flat" cmpd="sng" w="9525">
                <a:solidFill>
                  <a:schemeClr val="accent3"/>
                </a:solidFill>
                <a:prstDash val="solid"/>
                <a:miter lim="800000"/>
                <a:headEnd len="sm" w="sm" type="none"/>
                <a:tailEnd len="sm" w="sm" type="none"/>
              </a:ln>
            </p:spPr>
          </p:cxnSp>
          <p:cxnSp>
            <p:nvCxnSpPr>
              <p:cNvPr id="28" name="Google Shape;28;p2"/>
              <p:cNvCxnSpPr/>
              <p:nvPr/>
            </p:nvCxnSpPr>
            <p:spPr>
              <a:xfrm flipH="1" rot="-2700000">
                <a:off x="6098366" y="2553958"/>
                <a:ext cx="1458196" cy="1458196"/>
              </a:xfrm>
              <a:prstGeom prst="straightConnector1">
                <a:avLst/>
              </a:prstGeom>
              <a:noFill/>
              <a:ln cap="flat" cmpd="sng" w="9525">
                <a:solidFill>
                  <a:schemeClr val="accent3"/>
                </a:solidFill>
                <a:prstDash val="solid"/>
                <a:miter lim="800000"/>
                <a:headEnd len="sm" w="sm" type="none"/>
                <a:tailEnd len="sm" w="sm" type="none"/>
              </a:ln>
            </p:spPr>
          </p:cxnSp>
        </p:grpSp>
        <p:grpSp>
          <p:nvGrpSpPr>
            <p:cNvPr id="29" name="Google Shape;29;p2"/>
            <p:cNvGrpSpPr/>
            <p:nvPr/>
          </p:nvGrpSpPr>
          <p:grpSpPr>
            <a:xfrm rot="3599956">
              <a:off x="7187348" y="2846628"/>
              <a:ext cx="1681463" cy="1619064"/>
              <a:chOff x="5990934" y="2447030"/>
              <a:chExt cx="1681500" cy="1619100"/>
            </a:xfrm>
          </p:grpSpPr>
          <p:cxnSp>
            <p:nvCxnSpPr>
              <p:cNvPr id="30" name="Google Shape;30;p2"/>
              <p:cNvCxnSpPr/>
              <p:nvPr/>
            </p:nvCxnSpPr>
            <p:spPr>
              <a:xfrm rot="7199757">
                <a:off x="6411332" y="2537791"/>
                <a:ext cx="840703" cy="1456281"/>
              </a:xfrm>
              <a:prstGeom prst="straightConnector1">
                <a:avLst/>
              </a:prstGeom>
              <a:noFill/>
              <a:ln cap="flat" cmpd="sng" w="9525">
                <a:solidFill>
                  <a:schemeClr val="accent3"/>
                </a:solidFill>
                <a:prstDash val="solid"/>
                <a:miter lim="800000"/>
                <a:headEnd len="sm" w="sm" type="none"/>
                <a:tailEnd len="sm" w="sm" type="none"/>
              </a:ln>
            </p:spPr>
          </p:cxnSp>
          <p:cxnSp>
            <p:nvCxnSpPr>
              <p:cNvPr id="31" name="Google Shape;31;p2"/>
              <p:cNvCxnSpPr/>
              <p:nvPr/>
            </p:nvCxnSpPr>
            <p:spPr>
              <a:xfrm flipH="1" rot="-3600073">
                <a:off x="6126340" y="2851820"/>
                <a:ext cx="1402251" cy="809520"/>
              </a:xfrm>
              <a:prstGeom prst="straightConnector1">
                <a:avLst/>
              </a:prstGeom>
              <a:noFill/>
              <a:ln cap="flat" cmpd="sng" w="9525">
                <a:solidFill>
                  <a:schemeClr val="accent3"/>
                </a:solidFill>
                <a:prstDash val="solid"/>
                <a:miter lim="800000"/>
                <a:headEnd len="sm" w="sm" type="none"/>
                <a:tailEnd len="sm" w="sm" type="none"/>
              </a:ln>
            </p:spPr>
          </p:cxnSp>
        </p:grpSp>
        <p:grpSp>
          <p:nvGrpSpPr>
            <p:cNvPr id="32" name="Google Shape;32;p2"/>
            <p:cNvGrpSpPr/>
            <p:nvPr/>
          </p:nvGrpSpPr>
          <p:grpSpPr>
            <a:xfrm rot="4500040">
              <a:off x="7271878" y="2930287"/>
              <a:ext cx="1491855" cy="1453757"/>
              <a:chOff x="6081577" y="2538982"/>
              <a:chExt cx="1491900" cy="1453800"/>
            </a:xfrm>
          </p:grpSpPr>
          <p:cxnSp>
            <p:nvCxnSpPr>
              <p:cNvPr id="33" name="Google Shape;33;p2"/>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34" name="Google Shape;34;p2"/>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sp>
        <p:nvSpPr>
          <p:cNvPr id="35" name="Google Shape;35;p2"/>
          <p:cNvSpPr/>
          <p:nvPr/>
        </p:nvSpPr>
        <p:spPr>
          <a:xfrm rot="5400000">
            <a:off x="5734474" y="363874"/>
            <a:ext cx="1012800" cy="10128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 name="Google Shape;36;p2"/>
          <p:cNvSpPr/>
          <p:nvPr/>
        </p:nvSpPr>
        <p:spPr>
          <a:xfrm rot="5400000">
            <a:off x="5903199" y="532649"/>
            <a:ext cx="675300" cy="675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7" name="Google Shape;37;p2"/>
          <p:cNvSpPr/>
          <p:nvPr/>
        </p:nvSpPr>
        <p:spPr>
          <a:xfrm flipH="1" rot="5400000">
            <a:off x="5734474" y="365171"/>
            <a:ext cx="1012800" cy="10128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8" name="Google Shape;38;p2"/>
          <p:cNvSpPr/>
          <p:nvPr/>
        </p:nvSpPr>
        <p:spPr>
          <a:xfrm>
            <a:off x="141653" y="4893343"/>
            <a:ext cx="1350000" cy="642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9" name="Google Shape;39;p2"/>
          <p:cNvSpPr/>
          <p:nvPr/>
        </p:nvSpPr>
        <p:spPr>
          <a:xfrm flipH="1" rot="-5400000">
            <a:off x="145205" y="4187537"/>
            <a:ext cx="1350000" cy="1350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0" name="Google Shape;40;p2"/>
          <p:cNvSpPr/>
          <p:nvPr/>
        </p:nvSpPr>
        <p:spPr>
          <a:xfrm flipH="1" rot="-5400000">
            <a:off x="482755" y="4525088"/>
            <a:ext cx="675300" cy="675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1" name="Google Shape;41;p2"/>
          <p:cNvSpPr/>
          <p:nvPr/>
        </p:nvSpPr>
        <p:spPr>
          <a:xfrm flipH="1" rot="-5400000">
            <a:off x="651530" y="4693863"/>
            <a:ext cx="337500" cy="3375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2" name="Google Shape;42;p2"/>
          <p:cNvSpPr/>
          <p:nvPr/>
        </p:nvSpPr>
        <p:spPr>
          <a:xfrm flipH="1" rot="-5400000">
            <a:off x="313980" y="4356313"/>
            <a:ext cx="1012800" cy="10128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43" name="Google Shape;43;p2"/>
          <p:cNvGrpSpPr/>
          <p:nvPr/>
        </p:nvGrpSpPr>
        <p:grpSpPr>
          <a:xfrm>
            <a:off x="1646424" y="2180813"/>
            <a:ext cx="1005581" cy="675118"/>
            <a:chOff x="10624861" y="3933984"/>
            <a:chExt cx="1115330" cy="748800"/>
          </a:xfrm>
        </p:grpSpPr>
        <p:cxnSp>
          <p:nvCxnSpPr>
            <p:cNvPr id="44" name="Google Shape;44;p2"/>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5" name="Google Shape;45;p2"/>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6" name="Google Shape;46;p2"/>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7" name="Google Shape;47;p2"/>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8" name="Google Shape;48;p2"/>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9" name="Google Shape;49;p2"/>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0" name="Google Shape;50;p2"/>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51" name="Google Shape;51;p2"/>
          <p:cNvSpPr/>
          <p:nvPr/>
        </p:nvSpPr>
        <p:spPr>
          <a:xfrm flipH="1" rot="-5400000">
            <a:off x="1504298" y="2844311"/>
            <a:ext cx="1319100" cy="13539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 name="Google Shape;52;p2"/>
          <p:cNvSpPr/>
          <p:nvPr/>
        </p:nvSpPr>
        <p:spPr>
          <a:xfrm>
            <a:off x="130063" y="184180"/>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2"/>
          <p:cNvSpPr/>
          <p:nvPr/>
        </p:nvSpPr>
        <p:spPr>
          <a:xfrm>
            <a:off x="141220" y="184801"/>
            <a:ext cx="1327200" cy="132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54" name="Google Shape;54;p2"/>
          <p:cNvGrpSpPr/>
          <p:nvPr/>
        </p:nvGrpSpPr>
        <p:grpSpPr>
          <a:xfrm>
            <a:off x="130280" y="850164"/>
            <a:ext cx="666771" cy="675118"/>
            <a:chOff x="8943245" y="2438859"/>
            <a:chExt cx="739541" cy="748800"/>
          </a:xfrm>
        </p:grpSpPr>
        <p:cxnSp>
          <p:nvCxnSpPr>
            <p:cNvPr id="55" name="Google Shape;55;p2"/>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6" name="Google Shape;56;p2"/>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7" name="Google Shape;57;p2"/>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8" name="Google Shape;58;p2"/>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9" name="Google Shape;59;p2"/>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60" name="Google Shape;60;p2"/>
          <p:cNvSpPr/>
          <p:nvPr/>
        </p:nvSpPr>
        <p:spPr>
          <a:xfrm>
            <a:off x="267671" y="352160"/>
            <a:ext cx="989400" cy="989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2"/>
          <p:cNvSpPr/>
          <p:nvPr/>
        </p:nvSpPr>
        <p:spPr>
          <a:xfrm>
            <a:off x="444845" y="529335"/>
            <a:ext cx="634800" cy="6348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 name="Google Shape;62;p2"/>
          <p:cNvSpPr/>
          <p:nvPr/>
        </p:nvSpPr>
        <p:spPr>
          <a:xfrm>
            <a:off x="606108" y="690598"/>
            <a:ext cx="312300" cy="31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3" name="Google Shape;63;p2"/>
          <p:cNvSpPr/>
          <p:nvPr/>
        </p:nvSpPr>
        <p:spPr>
          <a:xfrm>
            <a:off x="1473692" y="184180"/>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 name="Google Shape;64;p2"/>
          <p:cNvSpPr/>
          <p:nvPr/>
        </p:nvSpPr>
        <p:spPr>
          <a:xfrm>
            <a:off x="1472246" y="859611"/>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5" name="Google Shape;65;p2"/>
          <p:cNvGrpSpPr/>
          <p:nvPr/>
        </p:nvGrpSpPr>
        <p:grpSpPr>
          <a:xfrm>
            <a:off x="1649316" y="848718"/>
            <a:ext cx="333386" cy="675118"/>
            <a:chOff x="10628069" y="2437255"/>
            <a:chExt cx="369772" cy="748800"/>
          </a:xfrm>
        </p:grpSpPr>
        <p:cxnSp>
          <p:nvCxnSpPr>
            <p:cNvPr id="66" name="Google Shape;66;p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67" name="Google Shape;67;p2"/>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68" name="Google Shape;68;p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69" name="Google Shape;69;p2"/>
          <p:cNvSpPr/>
          <p:nvPr/>
        </p:nvSpPr>
        <p:spPr>
          <a:xfrm>
            <a:off x="1637331" y="350712"/>
            <a:ext cx="357600" cy="357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2"/>
          <p:cNvSpPr/>
          <p:nvPr/>
        </p:nvSpPr>
        <p:spPr>
          <a:xfrm>
            <a:off x="1723387" y="436767"/>
            <a:ext cx="185100" cy="185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2"/>
          <p:cNvSpPr/>
          <p:nvPr/>
        </p:nvSpPr>
        <p:spPr>
          <a:xfrm rot="5400000">
            <a:off x="2150804" y="861371"/>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72" name="Google Shape;72;p2"/>
          <p:cNvCxnSpPr/>
          <p:nvPr/>
        </p:nvCxnSpPr>
        <p:spPr>
          <a:xfrm>
            <a:off x="2488833" y="1034073"/>
            <a:ext cx="0" cy="675118"/>
          </a:xfrm>
          <a:prstGeom prst="straightConnector1">
            <a:avLst/>
          </a:prstGeom>
          <a:noFill/>
          <a:ln cap="flat" cmpd="sng" w="9525">
            <a:solidFill>
              <a:schemeClr val="accent3"/>
            </a:solidFill>
            <a:prstDash val="solid"/>
            <a:miter lim="800000"/>
            <a:headEnd len="sm" w="sm" type="none"/>
            <a:tailEnd len="sm" w="sm" type="none"/>
          </a:ln>
        </p:spPr>
      </p:cxnSp>
      <p:cxnSp>
        <p:nvCxnSpPr>
          <p:cNvPr id="73" name="Google Shape;73;p2"/>
          <p:cNvCxnSpPr/>
          <p:nvPr/>
        </p:nvCxnSpPr>
        <p:spPr>
          <a:xfrm>
            <a:off x="2488833" y="867380"/>
            <a:ext cx="0" cy="675118"/>
          </a:xfrm>
          <a:prstGeom prst="straightConnector1">
            <a:avLst/>
          </a:prstGeom>
          <a:noFill/>
          <a:ln cap="flat" cmpd="sng" w="9525">
            <a:solidFill>
              <a:schemeClr val="accent3"/>
            </a:solidFill>
            <a:prstDash val="solid"/>
            <a:miter lim="800000"/>
            <a:headEnd len="sm" w="sm" type="none"/>
            <a:tailEnd len="sm" w="sm" type="none"/>
          </a:ln>
        </p:spPr>
      </p:cxnSp>
      <p:cxnSp>
        <p:nvCxnSpPr>
          <p:cNvPr id="74" name="Google Shape;74;p2"/>
          <p:cNvCxnSpPr/>
          <p:nvPr/>
        </p:nvCxnSpPr>
        <p:spPr>
          <a:xfrm>
            <a:off x="2488833" y="700686"/>
            <a:ext cx="0" cy="675118"/>
          </a:xfrm>
          <a:prstGeom prst="straightConnector1">
            <a:avLst/>
          </a:prstGeom>
          <a:noFill/>
          <a:ln cap="flat" cmpd="sng" w="9525">
            <a:solidFill>
              <a:schemeClr val="accent3"/>
            </a:solidFill>
            <a:prstDash val="solid"/>
            <a:miter lim="800000"/>
            <a:headEnd len="sm" w="sm" type="none"/>
            <a:tailEnd len="sm" w="sm" type="none"/>
          </a:ln>
        </p:spPr>
      </p:cxnSp>
      <p:sp>
        <p:nvSpPr>
          <p:cNvPr id="75" name="Google Shape;75;p2"/>
          <p:cNvSpPr/>
          <p:nvPr/>
        </p:nvSpPr>
        <p:spPr>
          <a:xfrm>
            <a:off x="2170302" y="206805"/>
            <a:ext cx="634800" cy="6348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2"/>
          <p:cNvSpPr/>
          <p:nvPr/>
        </p:nvSpPr>
        <p:spPr>
          <a:xfrm>
            <a:off x="2304083" y="340588"/>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2"/>
          <p:cNvSpPr/>
          <p:nvPr/>
        </p:nvSpPr>
        <p:spPr>
          <a:xfrm>
            <a:off x="2390139" y="426643"/>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2"/>
          <p:cNvSpPr/>
          <p:nvPr/>
        </p:nvSpPr>
        <p:spPr>
          <a:xfrm rot="-5400000">
            <a:off x="139773" y="1528128"/>
            <a:ext cx="1327200" cy="13272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 name="Google Shape;79;p2"/>
          <p:cNvSpPr/>
          <p:nvPr/>
        </p:nvSpPr>
        <p:spPr>
          <a:xfrm rot="-5400000">
            <a:off x="302999" y="1691601"/>
            <a:ext cx="1000500" cy="1000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0" name="Google Shape;80;p2"/>
          <p:cNvSpPr/>
          <p:nvPr/>
        </p:nvSpPr>
        <p:spPr>
          <a:xfrm rot="-5400000">
            <a:off x="455586" y="1844115"/>
            <a:ext cx="695400" cy="695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1" name="Google Shape;81;p2"/>
          <p:cNvSpPr/>
          <p:nvPr/>
        </p:nvSpPr>
        <p:spPr>
          <a:xfrm rot="-5400000">
            <a:off x="636376" y="2018287"/>
            <a:ext cx="354900" cy="3549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2" name="Google Shape;82;p2"/>
          <p:cNvSpPr/>
          <p:nvPr/>
        </p:nvSpPr>
        <p:spPr>
          <a:xfrm flipH="1" rot="-5400000">
            <a:off x="138327" y="1518310"/>
            <a:ext cx="1327200" cy="13272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3" name="Google Shape;83;p2"/>
          <p:cNvSpPr/>
          <p:nvPr/>
        </p:nvSpPr>
        <p:spPr>
          <a:xfrm rot="5400000">
            <a:off x="145252" y="1518310"/>
            <a:ext cx="1327200" cy="13272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4" name="Google Shape;84;p2"/>
          <p:cNvSpPr/>
          <p:nvPr/>
        </p:nvSpPr>
        <p:spPr>
          <a:xfrm flipH="1" rot="-5400000">
            <a:off x="462819" y="1825444"/>
            <a:ext cx="695400" cy="695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 name="Google Shape;85;p2"/>
          <p:cNvSpPr/>
          <p:nvPr/>
        </p:nvSpPr>
        <p:spPr>
          <a:xfrm flipH="1" rot="-5400000">
            <a:off x="634929" y="1990839"/>
            <a:ext cx="354900" cy="3549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86" name="Google Shape;86;p2"/>
          <p:cNvGrpSpPr/>
          <p:nvPr/>
        </p:nvGrpSpPr>
        <p:grpSpPr>
          <a:xfrm>
            <a:off x="1647870" y="1522721"/>
            <a:ext cx="1005582" cy="675118"/>
            <a:chOff x="10626465" y="3184818"/>
            <a:chExt cx="1115330" cy="748800"/>
          </a:xfrm>
        </p:grpSpPr>
        <p:cxnSp>
          <p:nvCxnSpPr>
            <p:cNvPr id="87" name="Google Shape;87;p2"/>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88" name="Google Shape;88;p2"/>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89" name="Google Shape;89;p2"/>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0" name="Google Shape;90;p2"/>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1" name="Google Shape;91;p2"/>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2" name="Google Shape;92;p2"/>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3" name="Google Shape;93;p2"/>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94" name="Google Shape;94;p2"/>
          <p:cNvSpPr/>
          <p:nvPr/>
        </p:nvSpPr>
        <p:spPr>
          <a:xfrm>
            <a:off x="1465220" y="1541035"/>
            <a:ext cx="685800" cy="659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 name="Google Shape;95;p2"/>
          <p:cNvSpPr/>
          <p:nvPr/>
        </p:nvSpPr>
        <p:spPr>
          <a:xfrm rot="-5400000">
            <a:off x="2157823" y="1527956"/>
            <a:ext cx="685800" cy="659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6" name="Google Shape;96;p2"/>
          <p:cNvGrpSpPr/>
          <p:nvPr/>
        </p:nvGrpSpPr>
        <p:grpSpPr>
          <a:xfrm rot="10800000">
            <a:off x="1463590" y="2199016"/>
            <a:ext cx="1365252" cy="685667"/>
            <a:chOff x="10576560" y="3328633"/>
            <a:chExt cx="1514255" cy="760500"/>
          </a:xfrm>
        </p:grpSpPr>
        <p:sp>
          <p:nvSpPr>
            <p:cNvPr id="97" name="Google Shape;97;p2"/>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 name="Google Shape;98;p2"/>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9" name="Google Shape;99;p2"/>
          <p:cNvSpPr/>
          <p:nvPr/>
        </p:nvSpPr>
        <p:spPr>
          <a:xfrm rot="2700000">
            <a:off x="1912214" y="1959878"/>
            <a:ext cx="487904" cy="48790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 name="Google Shape;100;p2"/>
          <p:cNvSpPr/>
          <p:nvPr/>
        </p:nvSpPr>
        <p:spPr>
          <a:xfrm>
            <a:off x="1972877" y="2022656"/>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 name="Google Shape;101;p2"/>
          <p:cNvSpPr/>
          <p:nvPr/>
        </p:nvSpPr>
        <p:spPr>
          <a:xfrm>
            <a:off x="2059022" y="2108802"/>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 name="Google Shape;102;p2"/>
          <p:cNvSpPr/>
          <p:nvPr/>
        </p:nvSpPr>
        <p:spPr>
          <a:xfrm rot="10800000">
            <a:off x="133665" y="2864717"/>
            <a:ext cx="1327200" cy="13272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 name="Google Shape;103;p2"/>
          <p:cNvSpPr/>
          <p:nvPr/>
        </p:nvSpPr>
        <p:spPr>
          <a:xfrm>
            <a:off x="818493" y="3516688"/>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4" name="Google Shape;104;p2"/>
          <p:cNvGrpSpPr/>
          <p:nvPr/>
        </p:nvGrpSpPr>
        <p:grpSpPr>
          <a:xfrm rot="10800000">
            <a:off x="130068" y="2850048"/>
            <a:ext cx="1365252" cy="685667"/>
            <a:chOff x="10576560" y="3328633"/>
            <a:chExt cx="1514255" cy="760500"/>
          </a:xfrm>
        </p:grpSpPr>
        <p:sp>
          <p:nvSpPr>
            <p:cNvPr id="105" name="Google Shape;105;p2"/>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6" name="Google Shape;106;p2"/>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07" name="Google Shape;107;p2"/>
          <p:cNvSpPr/>
          <p:nvPr/>
        </p:nvSpPr>
        <p:spPr>
          <a:xfrm flipH="1" rot="-5400000">
            <a:off x="474371" y="3153354"/>
            <a:ext cx="695400" cy="695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8" name="Google Shape;108;p2"/>
          <p:cNvSpPr/>
          <p:nvPr/>
        </p:nvSpPr>
        <p:spPr>
          <a:xfrm rot="-5400000">
            <a:off x="472925" y="3151775"/>
            <a:ext cx="695400" cy="695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09" name="Google Shape;109;p2"/>
          <p:cNvGrpSpPr/>
          <p:nvPr/>
        </p:nvGrpSpPr>
        <p:grpSpPr>
          <a:xfrm>
            <a:off x="548466" y="3224854"/>
            <a:ext cx="530682" cy="530682"/>
            <a:chOff x="9392653" y="5061283"/>
            <a:chExt cx="588600" cy="588600"/>
          </a:xfrm>
        </p:grpSpPr>
        <p:sp>
          <p:nvSpPr>
            <p:cNvPr id="110" name="Google Shape;110;p2"/>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1" name="Google Shape;111;p2"/>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 name="Google Shape;112;p2"/>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13" name="Google Shape;113;p2"/>
          <p:cNvSpPr/>
          <p:nvPr/>
        </p:nvSpPr>
        <p:spPr>
          <a:xfrm rot="-5400000">
            <a:off x="1663555" y="3038310"/>
            <a:ext cx="1000500" cy="10005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4" name="Google Shape;114;p2"/>
          <p:cNvSpPr/>
          <p:nvPr/>
        </p:nvSpPr>
        <p:spPr>
          <a:xfrm rot="-5400000">
            <a:off x="1816142" y="3190822"/>
            <a:ext cx="695400" cy="6954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 name="Google Shape;115;p2"/>
          <p:cNvSpPr/>
          <p:nvPr/>
        </p:nvSpPr>
        <p:spPr>
          <a:xfrm>
            <a:off x="2172247" y="2874522"/>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 name="Google Shape;116;p2"/>
          <p:cNvSpPr/>
          <p:nvPr/>
        </p:nvSpPr>
        <p:spPr>
          <a:xfrm>
            <a:off x="2045178" y="3406972"/>
            <a:ext cx="257700" cy="257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7" name="Google Shape;117;p2"/>
          <p:cNvGrpSpPr/>
          <p:nvPr/>
        </p:nvGrpSpPr>
        <p:grpSpPr>
          <a:xfrm>
            <a:off x="1624554" y="3717938"/>
            <a:ext cx="375562" cy="48686"/>
            <a:chOff x="10578164" y="275923"/>
            <a:chExt cx="416551" cy="54000"/>
          </a:xfrm>
        </p:grpSpPr>
        <p:sp>
          <p:nvSpPr>
            <p:cNvPr id="118" name="Google Shape;118;p2"/>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 name="Google Shape;119;p2"/>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p2"/>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1" name="Google Shape;121;p2"/>
          <p:cNvGrpSpPr/>
          <p:nvPr/>
        </p:nvGrpSpPr>
        <p:grpSpPr>
          <a:xfrm>
            <a:off x="1624554" y="3856062"/>
            <a:ext cx="375562" cy="48686"/>
            <a:chOff x="10578164" y="275923"/>
            <a:chExt cx="416551" cy="54000"/>
          </a:xfrm>
        </p:grpSpPr>
        <p:sp>
          <p:nvSpPr>
            <p:cNvPr id="122" name="Google Shape;122;p2"/>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 name="Google Shape;123;p2"/>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 name="Google Shape;124;p2"/>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5" name="Google Shape;125;p2"/>
          <p:cNvGrpSpPr/>
          <p:nvPr/>
        </p:nvGrpSpPr>
        <p:grpSpPr>
          <a:xfrm>
            <a:off x="1624554" y="3994185"/>
            <a:ext cx="375562" cy="48686"/>
            <a:chOff x="10578164" y="275923"/>
            <a:chExt cx="416551" cy="54000"/>
          </a:xfrm>
        </p:grpSpPr>
        <p:sp>
          <p:nvSpPr>
            <p:cNvPr id="126" name="Google Shape;126;p2"/>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7" name="Google Shape;127;p2"/>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8" name="Google Shape;128;p2"/>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9" name="Google Shape;129;p2"/>
          <p:cNvGrpSpPr/>
          <p:nvPr/>
        </p:nvGrpSpPr>
        <p:grpSpPr>
          <a:xfrm>
            <a:off x="2317340" y="3056971"/>
            <a:ext cx="375562" cy="48686"/>
            <a:chOff x="10578164" y="275923"/>
            <a:chExt cx="416551" cy="54000"/>
          </a:xfrm>
        </p:grpSpPr>
        <p:sp>
          <p:nvSpPr>
            <p:cNvPr id="130" name="Google Shape;130;p2"/>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1" name="Google Shape;131;p2"/>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2" name="Google Shape;132;p2"/>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3" name="Google Shape;133;p2"/>
          <p:cNvGrpSpPr/>
          <p:nvPr/>
        </p:nvGrpSpPr>
        <p:grpSpPr>
          <a:xfrm>
            <a:off x="2317340" y="3195094"/>
            <a:ext cx="375562" cy="48686"/>
            <a:chOff x="10578164" y="275923"/>
            <a:chExt cx="416551" cy="54000"/>
          </a:xfrm>
        </p:grpSpPr>
        <p:sp>
          <p:nvSpPr>
            <p:cNvPr id="134" name="Google Shape;134;p2"/>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 name="Google Shape;135;p2"/>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 name="Google Shape;136;p2"/>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7" name="Google Shape;137;p2"/>
          <p:cNvGrpSpPr/>
          <p:nvPr/>
        </p:nvGrpSpPr>
        <p:grpSpPr>
          <a:xfrm>
            <a:off x="2317340" y="3333218"/>
            <a:ext cx="375562" cy="48686"/>
            <a:chOff x="10578164" y="275923"/>
            <a:chExt cx="416551" cy="54000"/>
          </a:xfrm>
        </p:grpSpPr>
        <p:sp>
          <p:nvSpPr>
            <p:cNvPr id="138" name="Google Shape;138;p2"/>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 name="Google Shape;139;p2"/>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 name="Google Shape;140;p2"/>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41" name="Google Shape;141;p2"/>
          <p:cNvSpPr/>
          <p:nvPr/>
        </p:nvSpPr>
        <p:spPr>
          <a:xfrm>
            <a:off x="2819209" y="194512"/>
            <a:ext cx="1399800" cy="1346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42" name="Google Shape;142;p2"/>
          <p:cNvCxnSpPr/>
          <p:nvPr/>
        </p:nvCxnSpPr>
        <p:spPr>
          <a:xfrm>
            <a:off x="3519088" y="666497"/>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3" name="Google Shape;143;p2"/>
          <p:cNvCxnSpPr/>
          <p:nvPr/>
        </p:nvCxnSpPr>
        <p:spPr>
          <a:xfrm>
            <a:off x="3519088" y="499237"/>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4" name="Google Shape;144;p2"/>
          <p:cNvCxnSpPr/>
          <p:nvPr/>
        </p:nvCxnSpPr>
        <p:spPr>
          <a:xfrm>
            <a:off x="3519088" y="331976"/>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5" name="Google Shape;145;p2"/>
          <p:cNvCxnSpPr/>
          <p:nvPr/>
        </p:nvCxnSpPr>
        <p:spPr>
          <a:xfrm>
            <a:off x="3519088" y="164714"/>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6" name="Google Shape;146;p2"/>
          <p:cNvCxnSpPr/>
          <p:nvPr/>
        </p:nvCxnSpPr>
        <p:spPr>
          <a:xfrm>
            <a:off x="3519088" y="-2547"/>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7" name="Google Shape;147;p2"/>
          <p:cNvCxnSpPr/>
          <p:nvPr/>
        </p:nvCxnSpPr>
        <p:spPr>
          <a:xfrm>
            <a:off x="3519088" y="-169808"/>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8" name="Google Shape;148;p2"/>
          <p:cNvCxnSpPr/>
          <p:nvPr/>
        </p:nvCxnSpPr>
        <p:spPr>
          <a:xfrm>
            <a:off x="3519088" y="-337069"/>
            <a:ext cx="0" cy="1407307"/>
          </a:xfrm>
          <a:prstGeom prst="straightConnector1">
            <a:avLst/>
          </a:prstGeom>
          <a:noFill/>
          <a:ln cap="flat" cmpd="sng" w="9525">
            <a:solidFill>
              <a:schemeClr val="accent1"/>
            </a:solidFill>
            <a:prstDash val="solid"/>
            <a:miter lim="800000"/>
            <a:headEnd len="sm" w="sm" type="none"/>
            <a:tailEnd len="sm" w="sm" type="none"/>
          </a:ln>
        </p:spPr>
      </p:cxnSp>
      <p:cxnSp>
        <p:nvCxnSpPr>
          <p:cNvPr id="149" name="Google Shape;149;p2"/>
          <p:cNvCxnSpPr/>
          <p:nvPr/>
        </p:nvCxnSpPr>
        <p:spPr>
          <a:xfrm>
            <a:off x="3519088" y="-504330"/>
            <a:ext cx="0" cy="1407307"/>
          </a:xfrm>
          <a:prstGeom prst="straightConnector1">
            <a:avLst/>
          </a:prstGeom>
          <a:noFill/>
          <a:ln cap="flat" cmpd="sng" w="9525">
            <a:solidFill>
              <a:schemeClr val="accent1"/>
            </a:solidFill>
            <a:prstDash val="solid"/>
            <a:miter lim="800000"/>
            <a:headEnd len="sm" w="sm" type="none"/>
            <a:tailEnd len="sm" w="sm" type="none"/>
          </a:ln>
        </p:spPr>
      </p:cxnSp>
      <p:grpSp>
        <p:nvGrpSpPr>
          <p:cNvPr id="150" name="Google Shape;150;p2"/>
          <p:cNvGrpSpPr/>
          <p:nvPr/>
        </p:nvGrpSpPr>
        <p:grpSpPr>
          <a:xfrm rot="-59870">
            <a:off x="2839696" y="180442"/>
            <a:ext cx="1382695" cy="1382610"/>
            <a:chOff x="3247624" y="213651"/>
            <a:chExt cx="1533709" cy="1533614"/>
          </a:xfrm>
        </p:grpSpPr>
        <p:sp>
          <p:nvSpPr>
            <p:cNvPr id="151" name="Google Shape;151;p2"/>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2" name="Google Shape;152;p2"/>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53" name="Google Shape;153;p2"/>
          <p:cNvSpPr/>
          <p:nvPr/>
        </p:nvSpPr>
        <p:spPr>
          <a:xfrm>
            <a:off x="3213766" y="554180"/>
            <a:ext cx="634800" cy="6348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 name="Google Shape;154;p2"/>
          <p:cNvSpPr/>
          <p:nvPr/>
        </p:nvSpPr>
        <p:spPr>
          <a:xfrm>
            <a:off x="3370329" y="710744"/>
            <a:ext cx="321900" cy="321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5" name="Google Shape;155;p2"/>
          <p:cNvSpPr/>
          <p:nvPr/>
        </p:nvSpPr>
        <p:spPr>
          <a:xfrm>
            <a:off x="4227637" y="200090"/>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6" name="Google Shape;156;p2"/>
          <p:cNvSpPr/>
          <p:nvPr/>
        </p:nvSpPr>
        <p:spPr>
          <a:xfrm rot="5400000">
            <a:off x="4227560" y="868603"/>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7" name="Google Shape;157;p2"/>
          <p:cNvGrpSpPr/>
          <p:nvPr/>
        </p:nvGrpSpPr>
        <p:grpSpPr>
          <a:xfrm rot="5400000">
            <a:off x="4390940" y="188811"/>
            <a:ext cx="348510" cy="675118"/>
            <a:chOff x="10628069" y="2437255"/>
            <a:chExt cx="369772" cy="748800"/>
          </a:xfrm>
        </p:grpSpPr>
        <p:cxnSp>
          <p:nvCxnSpPr>
            <p:cNvPr id="158" name="Google Shape;158;p2"/>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9" name="Google Shape;159;p2"/>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60" name="Google Shape;160;p2"/>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61" name="Google Shape;161;p2"/>
          <p:cNvGrpSpPr/>
          <p:nvPr/>
        </p:nvGrpSpPr>
        <p:grpSpPr>
          <a:xfrm rot="5400000">
            <a:off x="4397056" y="863429"/>
            <a:ext cx="333386" cy="675118"/>
            <a:chOff x="10628069" y="2437255"/>
            <a:chExt cx="369772" cy="748800"/>
          </a:xfrm>
        </p:grpSpPr>
        <p:cxnSp>
          <p:nvCxnSpPr>
            <p:cNvPr id="162" name="Google Shape;162;p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63" name="Google Shape;163;p2"/>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64" name="Google Shape;164;p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65" name="Google Shape;165;p2"/>
          <p:cNvSpPr/>
          <p:nvPr/>
        </p:nvSpPr>
        <p:spPr>
          <a:xfrm flipH="1" rot="10800000">
            <a:off x="4224174" y="198017"/>
            <a:ext cx="1345500" cy="13455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6" name="Google Shape;166;p2"/>
          <p:cNvSpPr/>
          <p:nvPr/>
        </p:nvSpPr>
        <p:spPr>
          <a:xfrm>
            <a:off x="2980960" y="170157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 name="Google Shape;167;p2"/>
          <p:cNvSpPr/>
          <p:nvPr/>
        </p:nvSpPr>
        <p:spPr>
          <a:xfrm>
            <a:off x="3155483" y="170157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8" name="Google Shape;168;p2"/>
          <p:cNvSpPr/>
          <p:nvPr/>
        </p:nvSpPr>
        <p:spPr>
          <a:xfrm>
            <a:off x="3330005" y="170157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9" name="Google Shape;169;p2"/>
          <p:cNvSpPr/>
          <p:nvPr/>
        </p:nvSpPr>
        <p:spPr>
          <a:xfrm>
            <a:off x="2980960" y="1839697"/>
            <a:ext cx="48900" cy="4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 name="Google Shape;170;p2"/>
          <p:cNvSpPr/>
          <p:nvPr/>
        </p:nvSpPr>
        <p:spPr>
          <a:xfrm>
            <a:off x="3155483" y="1839697"/>
            <a:ext cx="48900" cy="4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 name="Google Shape;171;p2"/>
          <p:cNvSpPr/>
          <p:nvPr/>
        </p:nvSpPr>
        <p:spPr>
          <a:xfrm>
            <a:off x="3330005" y="1839697"/>
            <a:ext cx="48900" cy="4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 name="Google Shape;172;p2"/>
          <p:cNvSpPr/>
          <p:nvPr/>
        </p:nvSpPr>
        <p:spPr>
          <a:xfrm>
            <a:off x="2980960" y="1977821"/>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 name="Google Shape;173;p2"/>
          <p:cNvSpPr/>
          <p:nvPr/>
        </p:nvSpPr>
        <p:spPr>
          <a:xfrm>
            <a:off x="3155483" y="1977821"/>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 name="Google Shape;174;p2"/>
          <p:cNvSpPr/>
          <p:nvPr/>
        </p:nvSpPr>
        <p:spPr>
          <a:xfrm>
            <a:off x="3330005" y="1977821"/>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5" name="Google Shape;175;p2"/>
          <p:cNvSpPr/>
          <p:nvPr/>
        </p:nvSpPr>
        <p:spPr>
          <a:xfrm>
            <a:off x="3679050" y="1701574"/>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 name="Google Shape;176;p2"/>
          <p:cNvSpPr/>
          <p:nvPr/>
        </p:nvSpPr>
        <p:spPr>
          <a:xfrm>
            <a:off x="3853573" y="1701574"/>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 name="Google Shape;177;p2"/>
          <p:cNvSpPr/>
          <p:nvPr/>
        </p:nvSpPr>
        <p:spPr>
          <a:xfrm>
            <a:off x="4028094" y="1701574"/>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 name="Google Shape;178;p2"/>
          <p:cNvSpPr/>
          <p:nvPr/>
        </p:nvSpPr>
        <p:spPr>
          <a:xfrm>
            <a:off x="3679050" y="1839697"/>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9" name="Google Shape;179;p2"/>
          <p:cNvSpPr/>
          <p:nvPr/>
        </p:nvSpPr>
        <p:spPr>
          <a:xfrm>
            <a:off x="3853573" y="1839697"/>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0" name="Google Shape;180;p2"/>
          <p:cNvSpPr/>
          <p:nvPr/>
        </p:nvSpPr>
        <p:spPr>
          <a:xfrm>
            <a:off x="4028094" y="1839697"/>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1" name="Google Shape;181;p2"/>
          <p:cNvSpPr/>
          <p:nvPr/>
        </p:nvSpPr>
        <p:spPr>
          <a:xfrm>
            <a:off x="3679050" y="1977821"/>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2" name="Google Shape;182;p2"/>
          <p:cNvSpPr/>
          <p:nvPr/>
        </p:nvSpPr>
        <p:spPr>
          <a:xfrm>
            <a:off x="3853573" y="1977821"/>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 name="Google Shape;183;p2"/>
          <p:cNvSpPr/>
          <p:nvPr/>
        </p:nvSpPr>
        <p:spPr>
          <a:xfrm>
            <a:off x="4028094" y="1977821"/>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4" name="Google Shape;184;p2"/>
          <p:cNvSpPr/>
          <p:nvPr/>
        </p:nvSpPr>
        <p:spPr>
          <a:xfrm>
            <a:off x="3504528" y="1690003"/>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 name="Google Shape;185;p2"/>
          <p:cNvSpPr/>
          <p:nvPr/>
        </p:nvSpPr>
        <p:spPr>
          <a:xfrm>
            <a:off x="3504528" y="1853436"/>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 name="Google Shape;186;p2"/>
          <p:cNvSpPr/>
          <p:nvPr/>
        </p:nvSpPr>
        <p:spPr>
          <a:xfrm>
            <a:off x="3504528" y="199951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7" name="Google Shape;187;p2"/>
          <p:cNvGrpSpPr/>
          <p:nvPr/>
        </p:nvGrpSpPr>
        <p:grpSpPr>
          <a:xfrm rot="5400000">
            <a:off x="2883082" y="2143066"/>
            <a:ext cx="663186" cy="770815"/>
            <a:chOff x="10628069" y="2437255"/>
            <a:chExt cx="369772" cy="748800"/>
          </a:xfrm>
        </p:grpSpPr>
        <p:cxnSp>
          <p:nvCxnSpPr>
            <p:cNvPr id="188" name="Google Shape;188;p2"/>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9" name="Google Shape;189;p2"/>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0" name="Google Shape;190;p2"/>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91" name="Google Shape;191;p2"/>
          <p:cNvSpPr/>
          <p:nvPr/>
        </p:nvSpPr>
        <p:spPr>
          <a:xfrm rot="5400000">
            <a:off x="3523203" y="2194876"/>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2" name="Google Shape;192;p2"/>
          <p:cNvSpPr/>
          <p:nvPr/>
        </p:nvSpPr>
        <p:spPr>
          <a:xfrm>
            <a:off x="3704689" y="2376285"/>
            <a:ext cx="312300" cy="312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3" name="Google Shape;193;p2"/>
          <p:cNvSpPr/>
          <p:nvPr/>
        </p:nvSpPr>
        <p:spPr>
          <a:xfrm>
            <a:off x="140208" y="4223697"/>
            <a:ext cx="675300" cy="675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4" name="Google Shape;194;p2"/>
          <p:cNvSpPr/>
          <p:nvPr/>
        </p:nvSpPr>
        <p:spPr>
          <a:xfrm rot="-5400000">
            <a:off x="828655" y="4207918"/>
            <a:ext cx="675300" cy="675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5" name="Google Shape;195;p2"/>
          <p:cNvGrpSpPr/>
          <p:nvPr/>
        </p:nvGrpSpPr>
        <p:grpSpPr>
          <a:xfrm>
            <a:off x="311640" y="4212632"/>
            <a:ext cx="1017961" cy="675118"/>
            <a:chOff x="10624861" y="3933984"/>
            <a:chExt cx="1115330" cy="748800"/>
          </a:xfrm>
        </p:grpSpPr>
        <p:cxnSp>
          <p:nvCxnSpPr>
            <p:cNvPr id="196" name="Google Shape;196;p2"/>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7" name="Google Shape;197;p2"/>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8" name="Google Shape;198;p2"/>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9" name="Google Shape;199;p2"/>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0" name="Google Shape;200;p2"/>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1" name="Google Shape;201;p2"/>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2" name="Google Shape;202;p2"/>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03" name="Google Shape;203;p2"/>
          <p:cNvSpPr/>
          <p:nvPr/>
        </p:nvSpPr>
        <p:spPr>
          <a:xfrm rot="5400000">
            <a:off x="5593915" y="202749"/>
            <a:ext cx="1327200" cy="13272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04" name="Google Shape;204;p2"/>
          <p:cNvGrpSpPr/>
          <p:nvPr/>
        </p:nvGrpSpPr>
        <p:grpSpPr>
          <a:xfrm flipH="1" rot="-5400000">
            <a:off x="4395734" y="360537"/>
            <a:ext cx="1012677" cy="1012677"/>
            <a:chOff x="6214949" y="2511699"/>
            <a:chExt cx="1123200" cy="1123200"/>
          </a:xfrm>
        </p:grpSpPr>
        <p:sp>
          <p:nvSpPr>
            <p:cNvPr id="205" name="Google Shape;205;p2"/>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6" name="Google Shape;206;p2"/>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7" name="Google Shape;207;p2"/>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
        <p:nvSpPr>
          <p:cNvPr id="208" name="Google Shape;208;p2"/>
          <p:cNvSpPr/>
          <p:nvPr/>
        </p:nvSpPr>
        <p:spPr>
          <a:xfrm flipH="1" rot="5400000">
            <a:off x="5571112" y="196746"/>
            <a:ext cx="1350000" cy="1350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9" name="Google Shape;209;p2"/>
          <p:cNvSpPr/>
          <p:nvPr/>
        </p:nvSpPr>
        <p:spPr>
          <a:xfrm flipH="1" rot="5400000">
            <a:off x="5903199" y="533896"/>
            <a:ext cx="675300" cy="675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10" name="Google Shape;210;p2"/>
          <p:cNvSpPr/>
          <p:nvPr/>
        </p:nvSpPr>
        <p:spPr>
          <a:xfrm flipH="1" rot="5400000">
            <a:off x="6072224" y="702921"/>
            <a:ext cx="337500" cy="337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cxnSp>
        <p:nvCxnSpPr>
          <p:cNvPr id="211" name="Google Shape;211;p2"/>
          <p:cNvCxnSpPr/>
          <p:nvPr/>
        </p:nvCxnSpPr>
        <p:spPr>
          <a:xfrm>
            <a:off x="10961287" y="4910878"/>
            <a:ext cx="0" cy="771300"/>
          </a:xfrm>
          <a:prstGeom prst="straightConnector1">
            <a:avLst/>
          </a:prstGeom>
          <a:noFill/>
          <a:ln cap="flat" cmpd="sng" w="9525">
            <a:solidFill>
              <a:schemeClr val="accent3"/>
            </a:solidFill>
            <a:prstDash val="solid"/>
            <a:miter lim="800000"/>
            <a:headEnd len="sm" w="sm" type="none"/>
            <a:tailEnd len="sm" w="sm" type="none"/>
          </a:ln>
        </p:spPr>
      </p:cxnSp>
      <p:sp>
        <p:nvSpPr>
          <p:cNvPr id="212" name="Google Shape;212;p2"/>
          <p:cNvSpPr/>
          <p:nvPr/>
        </p:nvSpPr>
        <p:spPr>
          <a:xfrm>
            <a:off x="4732463" y="2029267"/>
            <a:ext cx="312300" cy="31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 name="Google Shape;213;p2"/>
          <p:cNvSpPr/>
          <p:nvPr/>
        </p:nvSpPr>
        <p:spPr>
          <a:xfrm flipH="1">
            <a:off x="11384173" y="5294736"/>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 name="Google Shape;214;p2"/>
          <p:cNvSpPr/>
          <p:nvPr/>
        </p:nvSpPr>
        <p:spPr>
          <a:xfrm flipH="1">
            <a:off x="10721116" y="5295357"/>
            <a:ext cx="1327200" cy="132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15" name="Google Shape;215;p2"/>
          <p:cNvGrpSpPr/>
          <p:nvPr/>
        </p:nvGrpSpPr>
        <p:grpSpPr>
          <a:xfrm flipH="1">
            <a:off x="11392486" y="5960720"/>
            <a:ext cx="666771" cy="675118"/>
            <a:chOff x="8943245" y="2438859"/>
            <a:chExt cx="739541" cy="748800"/>
          </a:xfrm>
        </p:grpSpPr>
        <p:cxnSp>
          <p:nvCxnSpPr>
            <p:cNvPr id="216" name="Google Shape;216;p2"/>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 name="Google Shape;217;p2"/>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8" name="Google Shape;218;p2"/>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9" name="Google Shape;219;p2"/>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0" name="Google Shape;220;p2"/>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21" name="Google Shape;221;p2"/>
          <p:cNvSpPr/>
          <p:nvPr/>
        </p:nvSpPr>
        <p:spPr>
          <a:xfrm flipH="1">
            <a:off x="10932465" y="5462716"/>
            <a:ext cx="989400" cy="989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2" name="Google Shape;222;p2"/>
          <p:cNvSpPr/>
          <p:nvPr/>
        </p:nvSpPr>
        <p:spPr>
          <a:xfrm flipH="1">
            <a:off x="11110191" y="5639891"/>
            <a:ext cx="634500" cy="6345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3" name="Google Shape;223;p2"/>
          <p:cNvSpPr/>
          <p:nvPr/>
        </p:nvSpPr>
        <p:spPr>
          <a:xfrm flipH="1">
            <a:off x="11270828" y="5801154"/>
            <a:ext cx="312600" cy="312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4" name="Google Shape;224;p2"/>
          <p:cNvSpPr/>
          <p:nvPr/>
        </p:nvSpPr>
        <p:spPr>
          <a:xfrm flipH="1">
            <a:off x="10040544" y="5294736"/>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5" name="Google Shape;225;p2"/>
          <p:cNvSpPr/>
          <p:nvPr/>
        </p:nvSpPr>
        <p:spPr>
          <a:xfrm flipH="1">
            <a:off x="10041990" y="5970167"/>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6" name="Google Shape;226;p2"/>
          <p:cNvGrpSpPr/>
          <p:nvPr/>
        </p:nvGrpSpPr>
        <p:grpSpPr>
          <a:xfrm flipH="1">
            <a:off x="10206833" y="5959274"/>
            <a:ext cx="333386" cy="675118"/>
            <a:chOff x="10628069" y="2437255"/>
            <a:chExt cx="369772" cy="748800"/>
          </a:xfrm>
        </p:grpSpPr>
        <p:cxnSp>
          <p:nvCxnSpPr>
            <p:cNvPr id="227" name="Google Shape;227;p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28" name="Google Shape;228;p2"/>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29" name="Google Shape;229;p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30" name="Google Shape;230;p2"/>
          <p:cNvSpPr/>
          <p:nvPr/>
        </p:nvSpPr>
        <p:spPr>
          <a:xfrm flipH="1">
            <a:off x="10194605" y="5461268"/>
            <a:ext cx="357600" cy="357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 name="Google Shape;231;p2"/>
          <p:cNvSpPr/>
          <p:nvPr/>
        </p:nvSpPr>
        <p:spPr>
          <a:xfrm flipH="1">
            <a:off x="10281049" y="5547323"/>
            <a:ext cx="185100" cy="185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2" name="Google Shape;232;p2"/>
          <p:cNvSpPr/>
          <p:nvPr/>
        </p:nvSpPr>
        <p:spPr>
          <a:xfrm flipH="1" rot="-5400000">
            <a:off x="9363432" y="5971927"/>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33" name="Google Shape;233;p2"/>
          <p:cNvGrpSpPr/>
          <p:nvPr/>
        </p:nvGrpSpPr>
        <p:grpSpPr>
          <a:xfrm flipH="1">
            <a:off x="9363143" y="6148801"/>
            <a:ext cx="675118" cy="333386"/>
            <a:chOff x="11184810" y="2647468"/>
            <a:chExt cx="748800" cy="369772"/>
          </a:xfrm>
        </p:grpSpPr>
        <p:cxnSp>
          <p:nvCxnSpPr>
            <p:cNvPr id="234" name="Google Shape;234;p2"/>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5" name="Google Shape;235;p2"/>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6" name="Google Shape;236;p2"/>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37" name="Google Shape;237;p2"/>
          <p:cNvSpPr/>
          <p:nvPr/>
        </p:nvSpPr>
        <p:spPr>
          <a:xfrm flipH="1">
            <a:off x="9384734" y="5317361"/>
            <a:ext cx="634500" cy="6345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8" name="Google Shape;238;p2"/>
          <p:cNvSpPr/>
          <p:nvPr/>
        </p:nvSpPr>
        <p:spPr>
          <a:xfrm flipH="1">
            <a:off x="9527852" y="5451144"/>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9" name="Google Shape;239;p2"/>
          <p:cNvSpPr/>
          <p:nvPr/>
        </p:nvSpPr>
        <p:spPr>
          <a:xfrm flipH="1">
            <a:off x="9614297" y="5537199"/>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0" name="Google Shape;240;p2"/>
          <p:cNvSpPr/>
          <p:nvPr/>
        </p:nvSpPr>
        <p:spPr>
          <a:xfrm flipH="1">
            <a:off x="7970527" y="5305068"/>
            <a:ext cx="1399800" cy="1346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1" name="Google Shape;241;p2"/>
          <p:cNvGrpSpPr/>
          <p:nvPr/>
        </p:nvGrpSpPr>
        <p:grpSpPr>
          <a:xfrm flipH="1">
            <a:off x="7966794" y="5309879"/>
            <a:ext cx="1407307" cy="1170828"/>
            <a:chOff x="3210826" y="234733"/>
            <a:chExt cx="1560900" cy="1298611"/>
          </a:xfrm>
        </p:grpSpPr>
        <p:cxnSp>
          <p:nvCxnSpPr>
            <p:cNvPr id="242" name="Google Shape;242;p2"/>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3" name="Google Shape;243;p2"/>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4" name="Google Shape;244;p2"/>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5" name="Google Shape;245;p2"/>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6" name="Google Shape;246;p2"/>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7" name="Google Shape;247;p2"/>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8" name="Google Shape;248;p2"/>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 name="Google Shape;249;p2"/>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50" name="Google Shape;250;p2"/>
          <p:cNvGrpSpPr/>
          <p:nvPr/>
        </p:nvGrpSpPr>
        <p:grpSpPr>
          <a:xfrm flipH="1" rot="59870">
            <a:off x="7967145" y="5290998"/>
            <a:ext cx="1382695" cy="1382610"/>
            <a:chOff x="3247624" y="213651"/>
            <a:chExt cx="1533709" cy="1533614"/>
          </a:xfrm>
        </p:grpSpPr>
        <p:sp>
          <p:nvSpPr>
            <p:cNvPr id="251" name="Google Shape;251;p2"/>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2" name="Google Shape;252;p2"/>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53" name="Google Shape;253;p2"/>
          <p:cNvSpPr/>
          <p:nvPr/>
        </p:nvSpPr>
        <p:spPr>
          <a:xfrm flipH="1">
            <a:off x="8341270" y="5664736"/>
            <a:ext cx="634500" cy="6345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4" name="Google Shape;254;p2"/>
          <p:cNvSpPr/>
          <p:nvPr/>
        </p:nvSpPr>
        <p:spPr>
          <a:xfrm flipH="1">
            <a:off x="8497306" y="5821300"/>
            <a:ext cx="321900" cy="321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5" name="Google Shape;255;p2"/>
          <p:cNvSpPr/>
          <p:nvPr/>
        </p:nvSpPr>
        <p:spPr>
          <a:xfrm flipH="1">
            <a:off x="11378724" y="3952721"/>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6" name="Google Shape;256;p2"/>
          <p:cNvSpPr/>
          <p:nvPr/>
        </p:nvSpPr>
        <p:spPr>
          <a:xfrm flipH="1" rot="-5400000">
            <a:off x="11378800" y="4621234"/>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7" name="Google Shape;257;p2"/>
          <p:cNvGrpSpPr/>
          <p:nvPr/>
        </p:nvGrpSpPr>
        <p:grpSpPr>
          <a:xfrm flipH="1" rot="-5400000">
            <a:off x="11542211" y="3941442"/>
            <a:ext cx="348510" cy="675118"/>
            <a:chOff x="10628069" y="2437255"/>
            <a:chExt cx="369772" cy="748800"/>
          </a:xfrm>
        </p:grpSpPr>
        <p:cxnSp>
          <p:nvCxnSpPr>
            <p:cNvPr id="258" name="Google Shape;258;p2"/>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9" name="Google Shape;259;p2"/>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60" name="Google Shape;260;p2"/>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61" name="Google Shape;261;p2"/>
          <p:cNvGrpSpPr/>
          <p:nvPr/>
        </p:nvGrpSpPr>
        <p:grpSpPr>
          <a:xfrm flipH="1" rot="-5400000">
            <a:off x="11551219" y="4616060"/>
            <a:ext cx="333386" cy="675118"/>
            <a:chOff x="10628069" y="2437255"/>
            <a:chExt cx="369772" cy="748800"/>
          </a:xfrm>
        </p:grpSpPr>
        <p:cxnSp>
          <p:nvCxnSpPr>
            <p:cNvPr id="262" name="Google Shape;262;p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63" name="Google Shape;263;p2"/>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264" name="Google Shape;264;p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65" name="Google Shape;265;p2"/>
          <p:cNvSpPr/>
          <p:nvPr/>
        </p:nvSpPr>
        <p:spPr>
          <a:xfrm rot="10800000">
            <a:off x="10711987" y="3950648"/>
            <a:ext cx="1345500" cy="13455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66" name="Google Shape;266;p2"/>
          <p:cNvGrpSpPr/>
          <p:nvPr/>
        </p:nvGrpSpPr>
        <p:grpSpPr>
          <a:xfrm rot="5400000">
            <a:off x="10873249" y="4113168"/>
            <a:ext cx="1012677" cy="1012677"/>
            <a:chOff x="6214949" y="2511699"/>
            <a:chExt cx="1123200" cy="1123200"/>
          </a:xfrm>
        </p:grpSpPr>
        <p:sp>
          <p:nvSpPr>
            <p:cNvPr id="267" name="Google Shape;267;p2"/>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68" name="Google Shape;268;p2"/>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69" name="Google Shape;269;p2"/>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273" name="Shape 1273"/>
        <p:cNvGrpSpPr/>
        <p:nvPr/>
      </p:nvGrpSpPr>
      <p:grpSpPr>
        <a:xfrm>
          <a:off x="0" y="0"/>
          <a:ext cx="0" cy="0"/>
          <a:chOff x="0" y="0"/>
          <a:chExt cx="0" cy="0"/>
        </a:xfrm>
      </p:grpSpPr>
      <p:sp>
        <p:nvSpPr>
          <p:cNvPr id="1274" name="Google Shape;1274;p11"/>
          <p:cNvSpPr txBox="1"/>
          <p:nvPr>
            <p:ph idx="1" type="subTitle"/>
          </p:nvPr>
        </p:nvSpPr>
        <p:spPr>
          <a:xfrm>
            <a:off x="5437206" y="1729975"/>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accent1"/>
              </a:buClr>
              <a:buSzPts val="1800"/>
              <a:buNone/>
              <a:defRPr b="1" sz="1800">
                <a:solidFill>
                  <a:schemeClr val="accent1"/>
                </a:solidFill>
              </a:defRPr>
            </a:lvl1pPr>
            <a:lvl2pPr lvl="1" rtl="0">
              <a:spcBef>
                <a:spcPts val="2100"/>
              </a:spcBef>
              <a:spcAft>
                <a:spcPts val="0"/>
              </a:spcAft>
              <a:buClr>
                <a:schemeClr val="accent1"/>
              </a:buClr>
              <a:buSzPts val="1800"/>
              <a:buNone/>
              <a:defRPr b="1" sz="1800">
                <a:solidFill>
                  <a:schemeClr val="accent1"/>
                </a:solidFill>
              </a:defRPr>
            </a:lvl2pPr>
            <a:lvl3pPr lvl="2" rtl="0">
              <a:spcBef>
                <a:spcPts val="2100"/>
              </a:spcBef>
              <a:spcAft>
                <a:spcPts val="0"/>
              </a:spcAft>
              <a:buClr>
                <a:schemeClr val="accent1"/>
              </a:buClr>
              <a:buSzPts val="1800"/>
              <a:buNone/>
              <a:defRPr b="1" sz="1800">
                <a:solidFill>
                  <a:schemeClr val="accent1"/>
                </a:solidFill>
              </a:defRPr>
            </a:lvl3pPr>
            <a:lvl4pPr lvl="3" rtl="0">
              <a:spcBef>
                <a:spcPts val="2100"/>
              </a:spcBef>
              <a:spcAft>
                <a:spcPts val="0"/>
              </a:spcAft>
              <a:buClr>
                <a:schemeClr val="accent1"/>
              </a:buClr>
              <a:buSzPts val="1800"/>
              <a:buNone/>
              <a:defRPr b="1" sz="1800">
                <a:solidFill>
                  <a:schemeClr val="accent1"/>
                </a:solidFill>
              </a:defRPr>
            </a:lvl4pPr>
            <a:lvl5pPr lvl="4" rtl="0">
              <a:spcBef>
                <a:spcPts val="2100"/>
              </a:spcBef>
              <a:spcAft>
                <a:spcPts val="0"/>
              </a:spcAft>
              <a:buClr>
                <a:schemeClr val="accent1"/>
              </a:buClr>
              <a:buSzPts val="1800"/>
              <a:buNone/>
              <a:defRPr b="1" sz="1800">
                <a:solidFill>
                  <a:schemeClr val="accent1"/>
                </a:solidFill>
              </a:defRPr>
            </a:lvl5pPr>
            <a:lvl6pPr lvl="5" rtl="0">
              <a:spcBef>
                <a:spcPts val="2100"/>
              </a:spcBef>
              <a:spcAft>
                <a:spcPts val="0"/>
              </a:spcAft>
              <a:buClr>
                <a:schemeClr val="accent1"/>
              </a:buClr>
              <a:buSzPts val="1800"/>
              <a:buNone/>
              <a:defRPr b="1" sz="1800">
                <a:solidFill>
                  <a:schemeClr val="accent1"/>
                </a:solidFill>
              </a:defRPr>
            </a:lvl6pPr>
            <a:lvl7pPr lvl="6" rtl="0">
              <a:spcBef>
                <a:spcPts val="2100"/>
              </a:spcBef>
              <a:spcAft>
                <a:spcPts val="0"/>
              </a:spcAft>
              <a:buClr>
                <a:schemeClr val="accent1"/>
              </a:buClr>
              <a:buSzPts val="1800"/>
              <a:buNone/>
              <a:defRPr b="1" sz="1800">
                <a:solidFill>
                  <a:schemeClr val="accent1"/>
                </a:solidFill>
              </a:defRPr>
            </a:lvl7pPr>
            <a:lvl8pPr lvl="7" rtl="0">
              <a:spcBef>
                <a:spcPts val="2100"/>
              </a:spcBef>
              <a:spcAft>
                <a:spcPts val="0"/>
              </a:spcAft>
              <a:buClr>
                <a:schemeClr val="accent1"/>
              </a:buClr>
              <a:buSzPts val="1800"/>
              <a:buNone/>
              <a:defRPr b="1" sz="1800">
                <a:solidFill>
                  <a:schemeClr val="accent1"/>
                </a:solidFill>
              </a:defRPr>
            </a:lvl8pPr>
            <a:lvl9pPr lvl="8" rtl="0">
              <a:spcBef>
                <a:spcPts val="2100"/>
              </a:spcBef>
              <a:spcAft>
                <a:spcPts val="2100"/>
              </a:spcAft>
              <a:buClr>
                <a:schemeClr val="accent1"/>
              </a:buClr>
              <a:buSzPts val="1800"/>
              <a:buNone/>
              <a:defRPr b="1" sz="1800">
                <a:solidFill>
                  <a:schemeClr val="accent1"/>
                </a:solidFill>
              </a:defRPr>
            </a:lvl9pPr>
          </a:lstStyle>
          <a:p/>
        </p:txBody>
      </p:sp>
      <p:sp>
        <p:nvSpPr>
          <p:cNvPr id="1275" name="Google Shape;1275;p11"/>
          <p:cNvSpPr txBox="1"/>
          <p:nvPr>
            <p:ph idx="2" type="subTitle"/>
          </p:nvPr>
        </p:nvSpPr>
        <p:spPr>
          <a:xfrm>
            <a:off x="5437206" y="3334868"/>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accent3"/>
              </a:buClr>
              <a:buSzPts val="1800"/>
              <a:buNone/>
              <a:defRPr b="1" sz="1800">
                <a:solidFill>
                  <a:schemeClr val="accent3"/>
                </a:solidFill>
              </a:defRPr>
            </a:lvl1pPr>
            <a:lvl2pPr lvl="1" rtl="0">
              <a:spcBef>
                <a:spcPts val="2100"/>
              </a:spcBef>
              <a:spcAft>
                <a:spcPts val="0"/>
              </a:spcAft>
              <a:buClr>
                <a:schemeClr val="accent3"/>
              </a:buClr>
              <a:buSzPts val="1800"/>
              <a:buNone/>
              <a:defRPr b="1" sz="1800">
                <a:solidFill>
                  <a:schemeClr val="accent3"/>
                </a:solidFill>
              </a:defRPr>
            </a:lvl2pPr>
            <a:lvl3pPr lvl="2" rtl="0">
              <a:spcBef>
                <a:spcPts val="2100"/>
              </a:spcBef>
              <a:spcAft>
                <a:spcPts val="0"/>
              </a:spcAft>
              <a:buClr>
                <a:schemeClr val="accent3"/>
              </a:buClr>
              <a:buSzPts val="1800"/>
              <a:buNone/>
              <a:defRPr b="1" sz="1800">
                <a:solidFill>
                  <a:schemeClr val="accent3"/>
                </a:solidFill>
              </a:defRPr>
            </a:lvl3pPr>
            <a:lvl4pPr lvl="3" rtl="0">
              <a:spcBef>
                <a:spcPts val="2100"/>
              </a:spcBef>
              <a:spcAft>
                <a:spcPts val="0"/>
              </a:spcAft>
              <a:buClr>
                <a:schemeClr val="accent3"/>
              </a:buClr>
              <a:buSzPts val="1800"/>
              <a:buNone/>
              <a:defRPr b="1" sz="1800">
                <a:solidFill>
                  <a:schemeClr val="accent3"/>
                </a:solidFill>
              </a:defRPr>
            </a:lvl4pPr>
            <a:lvl5pPr lvl="4" rtl="0">
              <a:spcBef>
                <a:spcPts val="2100"/>
              </a:spcBef>
              <a:spcAft>
                <a:spcPts val="0"/>
              </a:spcAft>
              <a:buClr>
                <a:schemeClr val="accent3"/>
              </a:buClr>
              <a:buSzPts val="1800"/>
              <a:buNone/>
              <a:defRPr b="1" sz="1800">
                <a:solidFill>
                  <a:schemeClr val="accent3"/>
                </a:solidFill>
              </a:defRPr>
            </a:lvl5pPr>
            <a:lvl6pPr lvl="5" rtl="0">
              <a:spcBef>
                <a:spcPts val="2100"/>
              </a:spcBef>
              <a:spcAft>
                <a:spcPts val="0"/>
              </a:spcAft>
              <a:buClr>
                <a:schemeClr val="accent3"/>
              </a:buClr>
              <a:buSzPts val="1800"/>
              <a:buNone/>
              <a:defRPr b="1" sz="1800">
                <a:solidFill>
                  <a:schemeClr val="accent3"/>
                </a:solidFill>
              </a:defRPr>
            </a:lvl6pPr>
            <a:lvl7pPr lvl="6" rtl="0">
              <a:spcBef>
                <a:spcPts val="2100"/>
              </a:spcBef>
              <a:spcAft>
                <a:spcPts val="0"/>
              </a:spcAft>
              <a:buClr>
                <a:schemeClr val="accent3"/>
              </a:buClr>
              <a:buSzPts val="1800"/>
              <a:buNone/>
              <a:defRPr b="1" sz="1800">
                <a:solidFill>
                  <a:schemeClr val="accent3"/>
                </a:solidFill>
              </a:defRPr>
            </a:lvl7pPr>
            <a:lvl8pPr lvl="7" rtl="0">
              <a:spcBef>
                <a:spcPts val="2100"/>
              </a:spcBef>
              <a:spcAft>
                <a:spcPts val="0"/>
              </a:spcAft>
              <a:buClr>
                <a:schemeClr val="accent3"/>
              </a:buClr>
              <a:buSzPts val="1800"/>
              <a:buNone/>
              <a:defRPr b="1" sz="1800">
                <a:solidFill>
                  <a:schemeClr val="accent3"/>
                </a:solidFill>
              </a:defRPr>
            </a:lvl8pPr>
            <a:lvl9pPr lvl="8" rtl="0">
              <a:spcBef>
                <a:spcPts val="2100"/>
              </a:spcBef>
              <a:spcAft>
                <a:spcPts val="2100"/>
              </a:spcAft>
              <a:buClr>
                <a:schemeClr val="accent3"/>
              </a:buClr>
              <a:buSzPts val="1800"/>
              <a:buNone/>
              <a:defRPr b="1" sz="1800">
                <a:solidFill>
                  <a:schemeClr val="accent3"/>
                </a:solidFill>
              </a:defRPr>
            </a:lvl9pPr>
          </a:lstStyle>
          <a:p/>
        </p:txBody>
      </p:sp>
      <p:sp>
        <p:nvSpPr>
          <p:cNvPr id="1276" name="Google Shape;1276;p11"/>
          <p:cNvSpPr txBox="1"/>
          <p:nvPr>
            <p:ph idx="3" type="subTitle"/>
          </p:nvPr>
        </p:nvSpPr>
        <p:spPr>
          <a:xfrm>
            <a:off x="5437206" y="4939762"/>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accent4"/>
              </a:buClr>
              <a:buSzPts val="1800"/>
              <a:buNone/>
              <a:defRPr b="1" sz="1800">
                <a:solidFill>
                  <a:schemeClr val="accent4"/>
                </a:solidFill>
              </a:defRPr>
            </a:lvl1pPr>
            <a:lvl2pPr lvl="1" rtl="0">
              <a:spcBef>
                <a:spcPts val="2100"/>
              </a:spcBef>
              <a:spcAft>
                <a:spcPts val="0"/>
              </a:spcAft>
              <a:buClr>
                <a:schemeClr val="accent4"/>
              </a:buClr>
              <a:buSzPts val="1800"/>
              <a:buNone/>
              <a:defRPr b="1" sz="1800">
                <a:solidFill>
                  <a:schemeClr val="accent4"/>
                </a:solidFill>
              </a:defRPr>
            </a:lvl2pPr>
            <a:lvl3pPr lvl="2" rtl="0">
              <a:spcBef>
                <a:spcPts val="2100"/>
              </a:spcBef>
              <a:spcAft>
                <a:spcPts val="0"/>
              </a:spcAft>
              <a:buClr>
                <a:schemeClr val="accent4"/>
              </a:buClr>
              <a:buSzPts val="1800"/>
              <a:buNone/>
              <a:defRPr b="1" sz="1800">
                <a:solidFill>
                  <a:schemeClr val="accent4"/>
                </a:solidFill>
              </a:defRPr>
            </a:lvl3pPr>
            <a:lvl4pPr lvl="3" rtl="0">
              <a:spcBef>
                <a:spcPts val="2100"/>
              </a:spcBef>
              <a:spcAft>
                <a:spcPts val="0"/>
              </a:spcAft>
              <a:buClr>
                <a:schemeClr val="accent4"/>
              </a:buClr>
              <a:buSzPts val="1800"/>
              <a:buNone/>
              <a:defRPr b="1" sz="1800">
                <a:solidFill>
                  <a:schemeClr val="accent4"/>
                </a:solidFill>
              </a:defRPr>
            </a:lvl4pPr>
            <a:lvl5pPr lvl="4" rtl="0">
              <a:spcBef>
                <a:spcPts val="2100"/>
              </a:spcBef>
              <a:spcAft>
                <a:spcPts val="0"/>
              </a:spcAft>
              <a:buClr>
                <a:schemeClr val="accent4"/>
              </a:buClr>
              <a:buSzPts val="1800"/>
              <a:buNone/>
              <a:defRPr b="1" sz="1800">
                <a:solidFill>
                  <a:schemeClr val="accent4"/>
                </a:solidFill>
              </a:defRPr>
            </a:lvl5pPr>
            <a:lvl6pPr lvl="5" rtl="0">
              <a:spcBef>
                <a:spcPts val="2100"/>
              </a:spcBef>
              <a:spcAft>
                <a:spcPts val="0"/>
              </a:spcAft>
              <a:buClr>
                <a:schemeClr val="accent4"/>
              </a:buClr>
              <a:buSzPts val="1800"/>
              <a:buNone/>
              <a:defRPr b="1" sz="1800">
                <a:solidFill>
                  <a:schemeClr val="accent4"/>
                </a:solidFill>
              </a:defRPr>
            </a:lvl6pPr>
            <a:lvl7pPr lvl="6" rtl="0">
              <a:spcBef>
                <a:spcPts val="2100"/>
              </a:spcBef>
              <a:spcAft>
                <a:spcPts val="0"/>
              </a:spcAft>
              <a:buClr>
                <a:schemeClr val="accent4"/>
              </a:buClr>
              <a:buSzPts val="1800"/>
              <a:buNone/>
              <a:defRPr b="1" sz="1800">
                <a:solidFill>
                  <a:schemeClr val="accent4"/>
                </a:solidFill>
              </a:defRPr>
            </a:lvl7pPr>
            <a:lvl8pPr lvl="7" rtl="0">
              <a:spcBef>
                <a:spcPts val="2100"/>
              </a:spcBef>
              <a:spcAft>
                <a:spcPts val="0"/>
              </a:spcAft>
              <a:buClr>
                <a:schemeClr val="accent4"/>
              </a:buClr>
              <a:buSzPts val="1800"/>
              <a:buNone/>
              <a:defRPr b="1" sz="1800">
                <a:solidFill>
                  <a:schemeClr val="accent4"/>
                </a:solidFill>
              </a:defRPr>
            </a:lvl8pPr>
            <a:lvl9pPr lvl="8" rtl="0">
              <a:spcBef>
                <a:spcPts val="2100"/>
              </a:spcBef>
              <a:spcAft>
                <a:spcPts val="2100"/>
              </a:spcAft>
              <a:buClr>
                <a:schemeClr val="accent4"/>
              </a:buClr>
              <a:buSzPts val="1800"/>
              <a:buNone/>
              <a:defRPr b="1" sz="1800">
                <a:solidFill>
                  <a:schemeClr val="accent4"/>
                </a:solidFill>
              </a:defRPr>
            </a:lvl9pPr>
          </a:lstStyle>
          <a:p/>
        </p:txBody>
      </p:sp>
      <p:sp>
        <p:nvSpPr>
          <p:cNvPr id="1277" name="Google Shape;1277;p11"/>
          <p:cNvSpPr txBox="1"/>
          <p:nvPr>
            <p:ph type="title"/>
          </p:nvPr>
        </p:nvSpPr>
        <p:spPr>
          <a:xfrm>
            <a:off x="4486825" y="593375"/>
            <a:ext cx="73581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278" name="Google Shape;1278;p11"/>
          <p:cNvSpPr txBox="1"/>
          <p:nvPr>
            <p:ph idx="4" type="body"/>
          </p:nvPr>
        </p:nvSpPr>
        <p:spPr>
          <a:xfrm>
            <a:off x="5437200" y="2167925"/>
            <a:ext cx="6406800" cy="9252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279" name="Google Shape;1279;p11"/>
          <p:cNvSpPr txBox="1"/>
          <p:nvPr>
            <p:ph idx="5" type="body"/>
          </p:nvPr>
        </p:nvSpPr>
        <p:spPr>
          <a:xfrm>
            <a:off x="5437200" y="3761388"/>
            <a:ext cx="64068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280" name="Google Shape;1280;p11"/>
          <p:cNvSpPr txBox="1"/>
          <p:nvPr>
            <p:ph idx="6" type="body"/>
          </p:nvPr>
        </p:nvSpPr>
        <p:spPr>
          <a:xfrm>
            <a:off x="5437200" y="5353050"/>
            <a:ext cx="64077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grpSp>
        <p:nvGrpSpPr>
          <p:cNvPr id="1281" name="Google Shape;1281;p11"/>
          <p:cNvGrpSpPr/>
          <p:nvPr/>
        </p:nvGrpSpPr>
        <p:grpSpPr>
          <a:xfrm>
            <a:off x="1490605" y="1938093"/>
            <a:ext cx="909663" cy="610721"/>
            <a:chOff x="10624861" y="3933984"/>
            <a:chExt cx="1115330" cy="748800"/>
          </a:xfrm>
        </p:grpSpPr>
        <p:cxnSp>
          <p:nvCxnSpPr>
            <p:cNvPr id="1282" name="Google Shape;1282;p11"/>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83" name="Google Shape;1283;p11"/>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84" name="Google Shape;1284;p11"/>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85" name="Google Shape;1285;p11"/>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86" name="Google Shape;1286;p11"/>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87" name="Google Shape;1287;p11"/>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88" name="Google Shape;1288;p11"/>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289" name="Google Shape;1289;p11"/>
          <p:cNvSpPr/>
          <p:nvPr/>
        </p:nvSpPr>
        <p:spPr>
          <a:xfrm flipH="1" rot="-5400000">
            <a:off x="127200" y="2501613"/>
            <a:ext cx="1193400" cy="12249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90" name="Google Shape;1290;p11"/>
          <p:cNvSpPr/>
          <p:nvPr/>
        </p:nvSpPr>
        <p:spPr>
          <a:xfrm>
            <a:off x="119108" y="131954"/>
            <a:ext cx="610800" cy="610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91" name="Google Shape;1291;p11"/>
          <p:cNvSpPr/>
          <p:nvPr/>
        </p:nvSpPr>
        <p:spPr>
          <a:xfrm>
            <a:off x="129201" y="132515"/>
            <a:ext cx="1200600" cy="12006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292" name="Google Shape;1292;p11"/>
          <p:cNvGrpSpPr/>
          <p:nvPr/>
        </p:nvGrpSpPr>
        <p:grpSpPr>
          <a:xfrm>
            <a:off x="119079" y="734370"/>
            <a:ext cx="603170" cy="610721"/>
            <a:chOff x="8943245" y="2438859"/>
            <a:chExt cx="739541" cy="748800"/>
          </a:xfrm>
        </p:grpSpPr>
        <p:cxnSp>
          <p:nvCxnSpPr>
            <p:cNvPr id="1293" name="Google Shape;1293;p11"/>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94" name="Google Shape;1294;p11"/>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95" name="Google Shape;1295;p11"/>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96" name="Google Shape;1296;p11"/>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297" name="Google Shape;1297;p11"/>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298" name="Google Shape;1298;p11"/>
          <p:cNvSpPr/>
          <p:nvPr/>
        </p:nvSpPr>
        <p:spPr>
          <a:xfrm>
            <a:off x="243593" y="283916"/>
            <a:ext cx="895200" cy="895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99" name="Google Shape;1299;p11"/>
          <p:cNvSpPr/>
          <p:nvPr/>
        </p:nvSpPr>
        <p:spPr>
          <a:xfrm>
            <a:off x="403872" y="444195"/>
            <a:ext cx="574200" cy="57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00" name="Google Shape;1300;p11"/>
          <p:cNvSpPr/>
          <p:nvPr/>
        </p:nvSpPr>
        <p:spPr>
          <a:xfrm>
            <a:off x="549758" y="590080"/>
            <a:ext cx="282600" cy="282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01" name="Google Shape;1301;p11"/>
          <p:cNvSpPr/>
          <p:nvPr/>
        </p:nvSpPr>
        <p:spPr>
          <a:xfrm>
            <a:off x="1334611" y="131954"/>
            <a:ext cx="610800" cy="610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02" name="Google Shape;1302;p11"/>
          <p:cNvSpPr/>
          <p:nvPr/>
        </p:nvSpPr>
        <p:spPr>
          <a:xfrm>
            <a:off x="1333303" y="742977"/>
            <a:ext cx="610800" cy="610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03" name="Google Shape;1303;p11"/>
          <p:cNvGrpSpPr/>
          <p:nvPr/>
        </p:nvGrpSpPr>
        <p:grpSpPr>
          <a:xfrm>
            <a:off x="1493221" y="733062"/>
            <a:ext cx="301586" cy="610721"/>
            <a:chOff x="10628069" y="2437255"/>
            <a:chExt cx="369772" cy="748800"/>
          </a:xfrm>
        </p:grpSpPr>
        <p:cxnSp>
          <p:nvCxnSpPr>
            <p:cNvPr id="1304" name="Google Shape;1304;p11"/>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305" name="Google Shape;1305;p11"/>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306" name="Google Shape;1306;p11"/>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307" name="Google Shape;1307;p11"/>
          <p:cNvSpPr/>
          <p:nvPr/>
        </p:nvSpPr>
        <p:spPr>
          <a:xfrm>
            <a:off x="1482645" y="282605"/>
            <a:ext cx="323400" cy="3234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08" name="Google Shape;1308;p11"/>
          <p:cNvSpPr/>
          <p:nvPr/>
        </p:nvSpPr>
        <p:spPr>
          <a:xfrm>
            <a:off x="1560495" y="360454"/>
            <a:ext cx="167400" cy="167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09" name="Google Shape;1309;p11"/>
          <p:cNvSpPr/>
          <p:nvPr/>
        </p:nvSpPr>
        <p:spPr>
          <a:xfrm rot="5400000">
            <a:off x="1947259" y="744569"/>
            <a:ext cx="610800" cy="610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10" name="Google Shape;1310;p11"/>
          <p:cNvGrpSpPr/>
          <p:nvPr/>
        </p:nvGrpSpPr>
        <p:grpSpPr>
          <a:xfrm>
            <a:off x="1947299" y="904511"/>
            <a:ext cx="610721" cy="301586"/>
            <a:chOff x="11184810" y="2647468"/>
            <a:chExt cx="748800" cy="369772"/>
          </a:xfrm>
        </p:grpSpPr>
        <p:cxnSp>
          <p:nvCxnSpPr>
            <p:cNvPr id="1311" name="Google Shape;1311;p11"/>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312" name="Google Shape;1312;p11"/>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313" name="Google Shape;1313;p11"/>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314" name="Google Shape;1314;p11"/>
          <p:cNvSpPr/>
          <p:nvPr/>
        </p:nvSpPr>
        <p:spPr>
          <a:xfrm>
            <a:off x="1964793" y="152421"/>
            <a:ext cx="574200" cy="5742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15" name="Google Shape;1315;p11"/>
          <p:cNvSpPr/>
          <p:nvPr/>
        </p:nvSpPr>
        <p:spPr>
          <a:xfrm>
            <a:off x="2085818" y="273447"/>
            <a:ext cx="323400" cy="323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16" name="Google Shape;1316;p11"/>
          <p:cNvSpPr/>
          <p:nvPr/>
        </p:nvSpPr>
        <p:spPr>
          <a:xfrm>
            <a:off x="2163667" y="351296"/>
            <a:ext cx="167400" cy="167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17" name="Google Shape;1317;p11"/>
          <p:cNvSpPr/>
          <p:nvPr/>
        </p:nvSpPr>
        <p:spPr>
          <a:xfrm rot="-5400000">
            <a:off x="127892" y="1347785"/>
            <a:ext cx="1200600" cy="1200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18" name="Google Shape;1318;p11"/>
          <p:cNvSpPr/>
          <p:nvPr/>
        </p:nvSpPr>
        <p:spPr>
          <a:xfrm rot="-5400000">
            <a:off x="275553" y="1495624"/>
            <a:ext cx="905100" cy="9051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19" name="Google Shape;1319;p11"/>
          <p:cNvSpPr/>
          <p:nvPr/>
        </p:nvSpPr>
        <p:spPr>
          <a:xfrm rot="-5400000">
            <a:off x="413589" y="1633587"/>
            <a:ext cx="629100" cy="6291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20" name="Google Shape;1320;p11"/>
          <p:cNvSpPr/>
          <p:nvPr/>
        </p:nvSpPr>
        <p:spPr>
          <a:xfrm rot="-5400000">
            <a:off x="577139" y="1791221"/>
            <a:ext cx="321000" cy="3210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21" name="Google Shape;1321;p11"/>
          <p:cNvSpPr/>
          <p:nvPr/>
        </p:nvSpPr>
        <p:spPr>
          <a:xfrm flipH="1" rot="-5400000">
            <a:off x="126584" y="1338863"/>
            <a:ext cx="1200600" cy="12006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22" name="Google Shape;1322;p11"/>
          <p:cNvSpPr/>
          <p:nvPr/>
        </p:nvSpPr>
        <p:spPr>
          <a:xfrm rot="5400000">
            <a:off x="132889" y="1338863"/>
            <a:ext cx="1200600" cy="12006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23" name="Google Shape;1323;p11"/>
          <p:cNvSpPr/>
          <p:nvPr/>
        </p:nvSpPr>
        <p:spPr>
          <a:xfrm flipH="1" rot="-5400000">
            <a:off x="420132" y="1616710"/>
            <a:ext cx="629100" cy="62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24" name="Google Shape;1324;p11"/>
          <p:cNvSpPr/>
          <p:nvPr/>
        </p:nvSpPr>
        <p:spPr>
          <a:xfrm flipH="1" rot="-5400000">
            <a:off x="575831" y="1766332"/>
            <a:ext cx="321000" cy="3210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325" name="Google Shape;1325;p11"/>
          <p:cNvGrpSpPr/>
          <p:nvPr/>
        </p:nvGrpSpPr>
        <p:grpSpPr>
          <a:xfrm>
            <a:off x="1491913" y="1342774"/>
            <a:ext cx="909664" cy="610721"/>
            <a:chOff x="10626465" y="3184818"/>
            <a:chExt cx="1115330" cy="748800"/>
          </a:xfrm>
        </p:grpSpPr>
        <p:cxnSp>
          <p:nvCxnSpPr>
            <p:cNvPr id="1326" name="Google Shape;1326;p11"/>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327" name="Google Shape;1327;p11"/>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328" name="Google Shape;1328;p11"/>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329" name="Google Shape;1329;p11"/>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330" name="Google Shape;1330;p11"/>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331" name="Google Shape;1331;p11"/>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332" name="Google Shape;1332;p11"/>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333" name="Google Shape;1333;p11"/>
          <p:cNvSpPr/>
          <p:nvPr/>
        </p:nvSpPr>
        <p:spPr>
          <a:xfrm>
            <a:off x="1326947" y="1359421"/>
            <a:ext cx="620400" cy="596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4" name="Google Shape;1334;p11"/>
          <p:cNvSpPr/>
          <p:nvPr/>
        </p:nvSpPr>
        <p:spPr>
          <a:xfrm rot="-5400000">
            <a:off x="1953446" y="1347651"/>
            <a:ext cx="620400" cy="596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35" name="Google Shape;1335;p11"/>
          <p:cNvGrpSpPr/>
          <p:nvPr/>
        </p:nvGrpSpPr>
        <p:grpSpPr>
          <a:xfrm rot="10800000">
            <a:off x="1325776" y="1954760"/>
            <a:ext cx="1235026" cy="620264"/>
            <a:chOff x="10576560" y="3328633"/>
            <a:chExt cx="1514255" cy="760500"/>
          </a:xfrm>
        </p:grpSpPr>
        <p:sp>
          <p:nvSpPr>
            <p:cNvPr id="1336" name="Google Shape;1336;p11"/>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7" name="Google Shape;1337;p11"/>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338" name="Google Shape;1338;p11"/>
          <p:cNvSpPr/>
          <p:nvPr/>
        </p:nvSpPr>
        <p:spPr>
          <a:xfrm rot="2700000">
            <a:off x="1731387" y="1738294"/>
            <a:ext cx="441235" cy="441235"/>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9" name="Google Shape;1339;p11"/>
          <p:cNvSpPr/>
          <p:nvPr/>
        </p:nvSpPr>
        <p:spPr>
          <a:xfrm>
            <a:off x="1786194" y="1795116"/>
            <a:ext cx="323400" cy="323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0" name="Google Shape;1340;p11"/>
          <p:cNvSpPr/>
          <p:nvPr/>
        </p:nvSpPr>
        <p:spPr>
          <a:xfrm>
            <a:off x="1864125" y="1873047"/>
            <a:ext cx="167400" cy="167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1" name="Google Shape;1341;p11"/>
          <p:cNvSpPr/>
          <p:nvPr/>
        </p:nvSpPr>
        <p:spPr>
          <a:xfrm rot="-5400000">
            <a:off x="271261" y="2677116"/>
            <a:ext cx="905100" cy="9051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42" name="Google Shape;1342;p11"/>
          <p:cNvSpPr/>
          <p:nvPr/>
        </p:nvSpPr>
        <p:spPr>
          <a:xfrm rot="-5400000">
            <a:off x="409297" y="2815079"/>
            <a:ext cx="629100" cy="6291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43" name="Google Shape;1343;p11"/>
          <p:cNvSpPr/>
          <p:nvPr/>
        </p:nvSpPr>
        <p:spPr>
          <a:xfrm>
            <a:off x="731445" y="2528953"/>
            <a:ext cx="610800" cy="610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4" name="Google Shape;1344;p11"/>
          <p:cNvSpPr/>
          <p:nvPr/>
        </p:nvSpPr>
        <p:spPr>
          <a:xfrm>
            <a:off x="616493" y="3010629"/>
            <a:ext cx="233100" cy="23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45" name="Google Shape;1345;p11"/>
          <p:cNvGrpSpPr/>
          <p:nvPr/>
        </p:nvGrpSpPr>
        <p:grpSpPr>
          <a:xfrm>
            <a:off x="235714" y="3291935"/>
            <a:ext cx="339739" cy="44042"/>
            <a:chOff x="10578164" y="275923"/>
            <a:chExt cx="416551" cy="54000"/>
          </a:xfrm>
        </p:grpSpPr>
        <p:sp>
          <p:nvSpPr>
            <p:cNvPr id="1346" name="Google Shape;1346;p1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7" name="Google Shape;1347;p1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8" name="Google Shape;1348;p1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49" name="Google Shape;1349;p11"/>
          <p:cNvGrpSpPr/>
          <p:nvPr/>
        </p:nvGrpSpPr>
        <p:grpSpPr>
          <a:xfrm>
            <a:off x="235714" y="3416887"/>
            <a:ext cx="339739" cy="44042"/>
            <a:chOff x="10578164" y="275923"/>
            <a:chExt cx="416551" cy="54000"/>
          </a:xfrm>
        </p:grpSpPr>
        <p:sp>
          <p:nvSpPr>
            <p:cNvPr id="1350" name="Google Shape;1350;p11"/>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1" name="Google Shape;1351;p11"/>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2" name="Google Shape;1352;p11"/>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53" name="Google Shape;1353;p11"/>
          <p:cNvGrpSpPr/>
          <p:nvPr/>
        </p:nvGrpSpPr>
        <p:grpSpPr>
          <a:xfrm>
            <a:off x="235714" y="3541840"/>
            <a:ext cx="339739" cy="44042"/>
            <a:chOff x="10578164" y="275923"/>
            <a:chExt cx="416551" cy="54000"/>
          </a:xfrm>
        </p:grpSpPr>
        <p:sp>
          <p:nvSpPr>
            <p:cNvPr id="1354" name="Google Shape;1354;p1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5" name="Google Shape;1355;p1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6" name="Google Shape;1356;p1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57" name="Google Shape;1357;p11"/>
          <p:cNvGrpSpPr/>
          <p:nvPr/>
        </p:nvGrpSpPr>
        <p:grpSpPr>
          <a:xfrm>
            <a:off x="862437" y="2693996"/>
            <a:ext cx="339739" cy="44042"/>
            <a:chOff x="10578164" y="275923"/>
            <a:chExt cx="416551" cy="54000"/>
          </a:xfrm>
        </p:grpSpPr>
        <p:sp>
          <p:nvSpPr>
            <p:cNvPr id="1358" name="Google Shape;1358;p1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59" name="Google Shape;1359;p1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0" name="Google Shape;1360;p1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61" name="Google Shape;1361;p11"/>
          <p:cNvGrpSpPr/>
          <p:nvPr/>
        </p:nvGrpSpPr>
        <p:grpSpPr>
          <a:xfrm>
            <a:off x="862437" y="2818949"/>
            <a:ext cx="339739" cy="44042"/>
            <a:chOff x="10578164" y="275923"/>
            <a:chExt cx="416551" cy="54000"/>
          </a:xfrm>
        </p:grpSpPr>
        <p:sp>
          <p:nvSpPr>
            <p:cNvPr id="1362" name="Google Shape;1362;p11"/>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3" name="Google Shape;1363;p11"/>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4" name="Google Shape;1364;p11"/>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365" name="Google Shape;1365;p11"/>
          <p:cNvGrpSpPr/>
          <p:nvPr/>
        </p:nvGrpSpPr>
        <p:grpSpPr>
          <a:xfrm>
            <a:off x="862437" y="2943901"/>
            <a:ext cx="339739" cy="44042"/>
            <a:chOff x="10578164" y="275923"/>
            <a:chExt cx="416551" cy="54000"/>
          </a:xfrm>
        </p:grpSpPr>
        <p:sp>
          <p:nvSpPr>
            <p:cNvPr id="1366" name="Google Shape;1366;p1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7" name="Google Shape;1367;p1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68" name="Google Shape;1368;p1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369" name="Google Shape;1369;p11"/>
          <p:cNvSpPr/>
          <p:nvPr/>
        </p:nvSpPr>
        <p:spPr>
          <a:xfrm>
            <a:off x="2551821" y="141300"/>
            <a:ext cx="1266300" cy="1218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70" name="Google Shape;1370;p11"/>
          <p:cNvGrpSpPr/>
          <p:nvPr/>
        </p:nvGrpSpPr>
        <p:grpSpPr>
          <a:xfrm>
            <a:off x="2548326" y="145647"/>
            <a:ext cx="1273070" cy="1059147"/>
            <a:chOff x="3210826" y="234733"/>
            <a:chExt cx="1560900" cy="1298611"/>
          </a:xfrm>
        </p:grpSpPr>
        <p:cxnSp>
          <p:nvCxnSpPr>
            <p:cNvPr id="1371" name="Google Shape;1371;p11"/>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2" name="Google Shape;1372;p11"/>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3" name="Google Shape;1373;p11"/>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4" name="Google Shape;1374;p11"/>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5" name="Google Shape;1375;p11"/>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6" name="Google Shape;1376;p11"/>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7" name="Google Shape;1377;p11"/>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378" name="Google Shape;1378;p11"/>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1379" name="Google Shape;1379;p11"/>
          <p:cNvGrpSpPr/>
          <p:nvPr/>
        </p:nvGrpSpPr>
        <p:grpSpPr>
          <a:xfrm rot="-59862">
            <a:off x="2570209" y="128575"/>
            <a:ext cx="1250776" cy="1250699"/>
            <a:chOff x="3247624" y="213651"/>
            <a:chExt cx="1533709" cy="1533614"/>
          </a:xfrm>
        </p:grpSpPr>
        <p:sp>
          <p:nvSpPr>
            <p:cNvPr id="1380" name="Google Shape;1380;p11"/>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381" name="Google Shape;1381;p11"/>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382" name="Google Shape;1382;p11"/>
          <p:cNvSpPr/>
          <p:nvPr/>
        </p:nvSpPr>
        <p:spPr>
          <a:xfrm>
            <a:off x="2908755" y="466671"/>
            <a:ext cx="574200" cy="57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3" name="Google Shape;1383;p11"/>
          <p:cNvSpPr/>
          <p:nvPr/>
        </p:nvSpPr>
        <p:spPr>
          <a:xfrm>
            <a:off x="3050388" y="608305"/>
            <a:ext cx="291300" cy="2913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1384" name="Shape 1384"/>
        <p:cNvGrpSpPr/>
        <p:nvPr/>
      </p:nvGrpSpPr>
      <p:grpSpPr>
        <a:xfrm>
          <a:off x="0" y="0"/>
          <a:ext cx="0" cy="0"/>
          <a:chOff x="0" y="0"/>
          <a:chExt cx="0" cy="0"/>
        </a:xfrm>
      </p:grpSpPr>
      <p:sp>
        <p:nvSpPr>
          <p:cNvPr id="1385" name="Google Shape;1385;p12"/>
          <p:cNvSpPr txBox="1"/>
          <p:nvPr>
            <p:ph idx="1" type="subTitle"/>
          </p:nvPr>
        </p:nvSpPr>
        <p:spPr>
          <a:xfrm>
            <a:off x="118905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386" name="Google Shape;1386;p12"/>
          <p:cNvSpPr txBox="1"/>
          <p:nvPr>
            <p:ph idx="2" type="subTitle"/>
          </p:nvPr>
        </p:nvSpPr>
        <p:spPr>
          <a:xfrm>
            <a:off x="471330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387" name="Google Shape;1387;p12"/>
          <p:cNvSpPr txBox="1"/>
          <p:nvPr>
            <p:ph idx="3" type="subTitle"/>
          </p:nvPr>
        </p:nvSpPr>
        <p:spPr>
          <a:xfrm>
            <a:off x="8237552" y="4020675"/>
            <a:ext cx="26586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388" name="Google Shape;1388;p12"/>
          <p:cNvSpPr txBox="1"/>
          <p:nvPr>
            <p:ph type="title"/>
          </p:nvPr>
        </p:nvSpPr>
        <p:spPr>
          <a:xfrm>
            <a:off x="1189050" y="6695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389" name="Google Shape;1389;p12"/>
          <p:cNvSpPr txBox="1"/>
          <p:nvPr>
            <p:ph idx="4" type="body"/>
          </p:nvPr>
        </p:nvSpPr>
        <p:spPr>
          <a:xfrm>
            <a:off x="1189050" y="44586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390" name="Google Shape;1390;p12"/>
          <p:cNvSpPr txBox="1"/>
          <p:nvPr>
            <p:ph idx="5" type="body"/>
          </p:nvPr>
        </p:nvSpPr>
        <p:spPr>
          <a:xfrm>
            <a:off x="4713300" y="44471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391" name="Google Shape;1391;p12"/>
          <p:cNvSpPr txBox="1"/>
          <p:nvPr>
            <p:ph idx="6" type="body"/>
          </p:nvPr>
        </p:nvSpPr>
        <p:spPr>
          <a:xfrm>
            <a:off x="8237550" y="44339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392" name="Google Shape;1392;p12"/>
          <p:cNvSpPr/>
          <p:nvPr/>
        </p:nvSpPr>
        <p:spPr>
          <a:xfrm flipH="1">
            <a:off x="11504975" y="196451"/>
            <a:ext cx="534300" cy="534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3" name="Google Shape;1393;p12"/>
          <p:cNvSpPr/>
          <p:nvPr/>
        </p:nvSpPr>
        <p:spPr>
          <a:xfrm flipH="1">
            <a:off x="10980450" y="196942"/>
            <a:ext cx="1050000" cy="1050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394" name="Google Shape;1394;p12"/>
          <p:cNvGrpSpPr/>
          <p:nvPr/>
        </p:nvGrpSpPr>
        <p:grpSpPr>
          <a:xfrm flipH="1">
            <a:off x="11511647" y="723273"/>
            <a:ext cx="527441" cy="534044"/>
            <a:chOff x="8943245" y="2438859"/>
            <a:chExt cx="739541" cy="748800"/>
          </a:xfrm>
        </p:grpSpPr>
        <p:cxnSp>
          <p:nvCxnSpPr>
            <p:cNvPr id="1395" name="Google Shape;1395;p12"/>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396" name="Google Shape;1396;p12"/>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397" name="Google Shape;1397;p12"/>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398" name="Google Shape;1398;p12"/>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399" name="Google Shape;1399;p12"/>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400" name="Google Shape;1400;p12"/>
          <p:cNvSpPr/>
          <p:nvPr/>
        </p:nvSpPr>
        <p:spPr>
          <a:xfrm flipH="1">
            <a:off x="11147723" y="329329"/>
            <a:ext cx="782700" cy="78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1" name="Google Shape;1401;p12"/>
          <p:cNvSpPr/>
          <p:nvPr/>
        </p:nvSpPr>
        <p:spPr>
          <a:xfrm flipH="1">
            <a:off x="11288072" y="469480"/>
            <a:ext cx="502200" cy="502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2" name="Google Shape;1402;p12"/>
          <p:cNvSpPr/>
          <p:nvPr/>
        </p:nvSpPr>
        <p:spPr>
          <a:xfrm flipH="1">
            <a:off x="11415807" y="597045"/>
            <a:ext cx="246900" cy="246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3" name="Google Shape;1403;p12"/>
          <p:cNvSpPr/>
          <p:nvPr/>
        </p:nvSpPr>
        <p:spPr>
          <a:xfrm flipH="1">
            <a:off x="10442116" y="196451"/>
            <a:ext cx="534300" cy="534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4" name="Google Shape;1404;p12"/>
          <p:cNvSpPr/>
          <p:nvPr/>
        </p:nvSpPr>
        <p:spPr>
          <a:xfrm flipH="1">
            <a:off x="10443260" y="730741"/>
            <a:ext cx="534300" cy="534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05" name="Google Shape;1405;p12"/>
          <p:cNvGrpSpPr/>
          <p:nvPr/>
        </p:nvGrpSpPr>
        <p:grpSpPr>
          <a:xfrm flipH="1">
            <a:off x="10573750" y="722129"/>
            <a:ext cx="263721" cy="534044"/>
            <a:chOff x="10628069" y="2437255"/>
            <a:chExt cx="369772" cy="748800"/>
          </a:xfrm>
        </p:grpSpPr>
        <p:cxnSp>
          <p:nvCxnSpPr>
            <p:cNvPr id="1406" name="Google Shape;1406;p1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407" name="Google Shape;1407;p12"/>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408" name="Google Shape;1408;p1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409" name="Google Shape;1409;p12"/>
          <p:cNvSpPr/>
          <p:nvPr/>
        </p:nvSpPr>
        <p:spPr>
          <a:xfrm flipH="1">
            <a:off x="10564072" y="328183"/>
            <a:ext cx="282900" cy="2829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0" name="Google Shape;1410;p12"/>
          <p:cNvSpPr/>
          <p:nvPr/>
        </p:nvSpPr>
        <p:spPr>
          <a:xfrm flipH="1">
            <a:off x="10632499" y="396256"/>
            <a:ext cx="146400" cy="14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1" name="Google Shape;1411;p12"/>
          <p:cNvSpPr/>
          <p:nvPr/>
        </p:nvSpPr>
        <p:spPr>
          <a:xfrm flipH="1" rot="-5400000">
            <a:off x="9906610" y="732133"/>
            <a:ext cx="534300" cy="534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12" name="Google Shape;1412;p12"/>
          <p:cNvGrpSpPr/>
          <p:nvPr/>
        </p:nvGrpSpPr>
        <p:grpSpPr>
          <a:xfrm flipH="1">
            <a:off x="9906360" y="872052"/>
            <a:ext cx="534044" cy="263721"/>
            <a:chOff x="11184810" y="2647468"/>
            <a:chExt cx="748800" cy="369772"/>
          </a:xfrm>
        </p:grpSpPr>
        <p:cxnSp>
          <p:nvCxnSpPr>
            <p:cNvPr id="1413" name="Google Shape;1413;p12"/>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14" name="Google Shape;1414;p12"/>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15" name="Google Shape;1415;p12"/>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416" name="Google Shape;1416;p12"/>
          <p:cNvSpPr/>
          <p:nvPr/>
        </p:nvSpPr>
        <p:spPr>
          <a:xfrm flipH="1">
            <a:off x="9923173" y="214348"/>
            <a:ext cx="502200" cy="5022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7" name="Google Shape;1417;p12"/>
          <p:cNvSpPr/>
          <p:nvPr/>
        </p:nvSpPr>
        <p:spPr>
          <a:xfrm flipH="1">
            <a:off x="10036647" y="320175"/>
            <a:ext cx="282900" cy="282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8" name="Google Shape;1418;p12"/>
          <p:cNvSpPr/>
          <p:nvPr/>
        </p:nvSpPr>
        <p:spPr>
          <a:xfrm flipH="1">
            <a:off x="10105074" y="388248"/>
            <a:ext cx="146400" cy="146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9" name="Google Shape;1419;p12"/>
          <p:cNvSpPr/>
          <p:nvPr/>
        </p:nvSpPr>
        <p:spPr>
          <a:xfrm flipH="1" rot="5400000">
            <a:off x="10981594" y="1259425"/>
            <a:ext cx="1050000" cy="1050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0" name="Google Shape;1420;p12"/>
          <p:cNvSpPr/>
          <p:nvPr/>
        </p:nvSpPr>
        <p:spPr>
          <a:xfrm flipH="1" rot="5400000">
            <a:off x="11111077" y="1388907"/>
            <a:ext cx="791400" cy="7914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1" name="Google Shape;1421;p12"/>
          <p:cNvSpPr/>
          <p:nvPr/>
        </p:nvSpPr>
        <p:spPr>
          <a:xfrm flipH="1" rot="5400000">
            <a:off x="11231575" y="1509405"/>
            <a:ext cx="550200" cy="5502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2" name="Google Shape;1422;p12"/>
          <p:cNvSpPr/>
          <p:nvPr/>
        </p:nvSpPr>
        <p:spPr>
          <a:xfrm flipH="1" rot="5400000">
            <a:off x="11357964" y="1647234"/>
            <a:ext cx="280800" cy="2808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3" name="Google Shape;1423;p12"/>
          <p:cNvSpPr/>
          <p:nvPr/>
        </p:nvSpPr>
        <p:spPr>
          <a:xfrm rot="5400000">
            <a:off x="10982738" y="1251795"/>
            <a:ext cx="1050000" cy="10500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4" name="Google Shape;1424;p12"/>
          <p:cNvSpPr/>
          <p:nvPr/>
        </p:nvSpPr>
        <p:spPr>
          <a:xfrm flipH="1" rot="-5400000">
            <a:off x="10977397" y="1251795"/>
            <a:ext cx="1050000" cy="10500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5" name="Google Shape;1425;p12"/>
          <p:cNvSpPr/>
          <p:nvPr/>
        </p:nvSpPr>
        <p:spPr>
          <a:xfrm rot="5400000">
            <a:off x="11225854" y="1494750"/>
            <a:ext cx="550200" cy="5502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26" name="Google Shape;1426;p12"/>
          <p:cNvSpPr/>
          <p:nvPr/>
        </p:nvSpPr>
        <p:spPr>
          <a:xfrm rot="5400000">
            <a:off x="11359108" y="1625583"/>
            <a:ext cx="280800" cy="2808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427" name="Google Shape;1427;p12"/>
          <p:cNvGrpSpPr/>
          <p:nvPr/>
        </p:nvGrpSpPr>
        <p:grpSpPr>
          <a:xfrm flipH="1" rot="-5400000">
            <a:off x="1199638" y="145391"/>
            <a:ext cx="1024041" cy="1024041"/>
            <a:chOff x="4761550" y="1708047"/>
            <a:chExt cx="1516200" cy="1516200"/>
          </a:xfrm>
        </p:grpSpPr>
        <p:sp>
          <p:nvSpPr>
            <p:cNvPr id="1428" name="Google Shape;1428;p12"/>
            <p:cNvSpPr/>
            <p:nvPr/>
          </p:nvSpPr>
          <p:spPr>
            <a:xfrm rot="2700000">
              <a:off x="4983592" y="1930089"/>
              <a:ext cx="1072115" cy="10721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29" name="Google Shape;1429;p12"/>
            <p:cNvSpPr/>
            <p:nvPr/>
          </p:nvSpPr>
          <p:spPr>
            <a:xfrm rot="2700000">
              <a:off x="5109598" y="2055962"/>
              <a:ext cx="820102" cy="82010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430" name="Google Shape;1430;p12"/>
          <p:cNvGrpSpPr/>
          <p:nvPr/>
        </p:nvGrpSpPr>
        <p:grpSpPr>
          <a:xfrm flipH="1" rot="-5400000">
            <a:off x="685125" y="-381011"/>
            <a:ext cx="2079963" cy="2079963"/>
            <a:chOff x="6547473" y="2211197"/>
            <a:chExt cx="2916381" cy="2916381"/>
          </a:xfrm>
        </p:grpSpPr>
        <p:grpSp>
          <p:nvGrpSpPr>
            <p:cNvPr id="1431" name="Google Shape;1431;p12"/>
            <p:cNvGrpSpPr/>
            <p:nvPr/>
          </p:nvGrpSpPr>
          <p:grpSpPr>
            <a:xfrm rot="899960">
              <a:off x="7271820" y="2930231"/>
              <a:ext cx="1491855" cy="1453757"/>
              <a:chOff x="6081577" y="2538982"/>
              <a:chExt cx="1491900" cy="1453800"/>
            </a:xfrm>
          </p:grpSpPr>
          <p:cxnSp>
            <p:nvCxnSpPr>
              <p:cNvPr id="1432" name="Google Shape;1432;p12"/>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1433" name="Google Shape;1433;p12"/>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434" name="Google Shape;1434;p12"/>
            <p:cNvGrpSpPr/>
            <p:nvPr/>
          </p:nvGrpSpPr>
          <p:grpSpPr>
            <a:xfrm>
              <a:off x="7271901" y="2930406"/>
              <a:ext cx="1491900" cy="1453800"/>
              <a:chOff x="6081577" y="2538982"/>
              <a:chExt cx="1491900" cy="1453800"/>
            </a:xfrm>
          </p:grpSpPr>
          <p:cxnSp>
            <p:nvCxnSpPr>
              <p:cNvPr id="1435" name="Google Shape;1435;p12"/>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1436" name="Google Shape;1436;p12"/>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437" name="Google Shape;1437;p12"/>
            <p:cNvGrpSpPr/>
            <p:nvPr/>
          </p:nvGrpSpPr>
          <p:grpSpPr>
            <a:xfrm rot="1800044">
              <a:off x="7166144" y="2821397"/>
              <a:ext cx="1648764" cy="1669163"/>
              <a:chOff x="5978957" y="2443756"/>
              <a:chExt cx="1648800" cy="1669200"/>
            </a:xfrm>
          </p:grpSpPr>
          <p:cxnSp>
            <p:nvCxnSpPr>
              <p:cNvPr id="1438" name="Google Shape;1438;p12"/>
              <p:cNvCxnSpPr/>
              <p:nvPr/>
            </p:nvCxnSpPr>
            <p:spPr>
              <a:xfrm rot="8999899">
                <a:off x="6089394" y="2853709"/>
                <a:ext cx="1427927" cy="824442"/>
              </a:xfrm>
              <a:prstGeom prst="straightConnector1">
                <a:avLst/>
              </a:prstGeom>
              <a:noFill/>
              <a:ln cap="flat" cmpd="sng" w="9525">
                <a:solidFill>
                  <a:schemeClr val="accent3"/>
                </a:solidFill>
                <a:prstDash val="solid"/>
                <a:miter lim="800000"/>
                <a:headEnd len="sm" w="sm" type="none"/>
                <a:tailEnd len="sm" w="sm" type="none"/>
              </a:ln>
            </p:spPr>
          </p:cxnSp>
          <p:cxnSp>
            <p:nvCxnSpPr>
              <p:cNvPr id="1439" name="Google Shape;1439;p12"/>
              <p:cNvCxnSpPr/>
              <p:nvPr/>
            </p:nvCxnSpPr>
            <p:spPr>
              <a:xfrm flipH="1" rot="-1800175">
                <a:off x="6410202" y="2555593"/>
                <a:ext cx="834527" cy="1445527"/>
              </a:xfrm>
              <a:prstGeom prst="straightConnector1">
                <a:avLst/>
              </a:prstGeom>
              <a:noFill/>
              <a:ln cap="flat" cmpd="sng" w="9525">
                <a:solidFill>
                  <a:schemeClr val="accent3"/>
                </a:solidFill>
                <a:prstDash val="solid"/>
                <a:miter lim="800000"/>
                <a:headEnd len="sm" w="sm" type="none"/>
                <a:tailEnd len="sm" w="sm" type="none"/>
              </a:ln>
            </p:spPr>
          </p:cxnSp>
        </p:grpSp>
        <p:grpSp>
          <p:nvGrpSpPr>
            <p:cNvPr id="1440" name="Google Shape;1440;p12"/>
            <p:cNvGrpSpPr/>
            <p:nvPr/>
          </p:nvGrpSpPr>
          <p:grpSpPr>
            <a:xfrm rot="2700000">
              <a:off x="6974573" y="2638285"/>
              <a:ext cx="2062180" cy="2062205"/>
              <a:chOff x="5796364" y="2251931"/>
              <a:chExt cx="2062200" cy="2062225"/>
            </a:xfrm>
          </p:grpSpPr>
          <p:cxnSp>
            <p:nvCxnSpPr>
              <p:cNvPr id="1441" name="Google Shape;1441;p12"/>
              <p:cNvCxnSpPr/>
              <p:nvPr/>
            </p:nvCxnSpPr>
            <p:spPr>
              <a:xfrm rot="8100000">
                <a:off x="6103839" y="2548925"/>
                <a:ext cx="1434013" cy="1434013"/>
              </a:xfrm>
              <a:prstGeom prst="straightConnector1">
                <a:avLst/>
              </a:prstGeom>
              <a:noFill/>
              <a:ln cap="flat" cmpd="sng" w="9525">
                <a:solidFill>
                  <a:schemeClr val="accent3"/>
                </a:solidFill>
                <a:prstDash val="solid"/>
                <a:miter lim="800000"/>
                <a:headEnd len="sm" w="sm" type="none"/>
                <a:tailEnd len="sm" w="sm" type="none"/>
              </a:ln>
            </p:spPr>
          </p:cxnSp>
          <p:cxnSp>
            <p:nvCxnSpPr>
              <p:cNvPr id="1442" name="Google Shape;1442;p12"/>
              <p:cNvCxnSpPr/>
              <p:nvPr/>
            </p:nvCxnSpPr>
            <p:spPr>
              <a:xfrm flipH="1" rot="-2700000">
                <a:off x="6098366" y="2553958"/>
                <a:ext cx="1458196" cy="1458196"/>
              </a:xfrm>
              <a:prstGeom prst="straightConnector1">
                <a:avLst/>
              </a:prstGeom>
              <a:noFill/>
              <a:ln cap="flat" cmpd="sng" w="9525">
                <a:solidFill>
                  <a:schemeClr val="accent3"/>
                </a:solidFill>
                <a:prstDash val="solid"/>
                <a:miter lim="800000"/>
                <a:headEnd len="sm" w="sm" type="none"/>
                <a:tailEnd len="sm" w="sm" type="none"/>
              </a:ln>
            </p:spPr>
          </p:cxnSp>
        </p:grpSp>
        <p:grpSp>
          <p:nvGrpSpPr>
            <p:cNvPr id="1443" name="Google Shape;1443;p12"/>
            <p:cNvGrpSpPr/>
            <p:nvPr/>
          </p:nvGrpSpPr>
          <p:grpSpPr>
            <a:xfrm rot="3599956">
              <a:off x="7187348" y="2846628"/>
              <a:ext cx="1681463" cy="1619064"/>
              <a:chOff x="5990934" y="2447030"/>
              <a:chExt cx="1681500" cy="1619100"/>
            </a:xfrm>
          </p:grpSpPr>
          <p:cxnSp>
            <p:nvCxnSpPr>
              <p:cNvPr id="1444" name="Google Shape;1444;p12"/>
              <p:cNvCxnSpPr/>
              <p:nvPr/>
            </p:nvCxnSpPr>
            <p:spPr>
              <a:xfrm rot="7199757">
                <a:off x="6411332" y="2537791"/>
                <a:ext cx="840703" cy="1456281"/>
              </a:xfrm>
              <a:prstGeom prst="straightConnector1">
                <a:avLst/>
              </a:prstGeom>
              <a:noFill/>
              <a:ln cap="flat" cmpd="sng" w="9525">
                <a:solidFill>
                  <a:schemeClr val="accent3"/>
                </a:solidFill>
                <a:prstDash val="solid"/>
                <a:miter lim="800000"/>
                <a:headEnd len="sm" w="sm" type="none"/>
                <a:tailEnd len="sm" w="sm" type="none"/>
              </a:ln>
            </p:spPr>
          </p:cxnSp>
          <p:cxnSp>
            <p:nvCxnSpPr>
              <p:cNvPr id="1445" name="Google Shape;1445;p12"/>
              <p:cNvCxnSpPr/>
              <p:nvPr/>
            </p:nvCxnSpPr>
            <p:spPr>
              <a:xfrm flipH="1" rot="-3600073">
                <a:off x="6126340" y="2851820"/>
                <a:ext cx="1402251" cy="80952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446" name="Google Shape;1446;p12"/>
            <p:cNvGrpSpPr/>
            <p:nvPr/>
          </p:nvGrpSpPr>
          <p:grpSpPr>
            <a:xfrm rot="4500040">
              <a:off x="7271878" y="2930287"/>
              <a:ext cx="1491855" cy="1453757"/>
              <a:chOff x="6081577" y="2538982"/>
              <a:chExt cx="1491900" cy="1453800"/>
            </a:xfrm>
          </p:grpSpPr>
          <p:cxnSp>
            <p:nvCxnSpPr>
              <p:cNvPr id="1447" name="Google Shape;1447;p12"/>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1448" name="Google Shape;1448;p12"/>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sp>
        <p:nvSpPr>
          <p:cNvPr id="1449" name="Google Shape;1449;p12"/>
          <p:cNvSpPr/>
          <p:nvPr/>
        </p:nvSpPr>
        <p:spPr>
          <a:xfrm flipH="1" rot="10800000">
            <a:off x="270608" y="1326128"/>
            <a:ext cx="801300" cy="801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50" name="Google Shape;1450;p12"/>
          <p:cNvSpPr/>
          <p:nvPr/>
        </p:nvSpPr>
        <p:spPr>
          <a:xfrm flipH="1" rot="10800000">
            <a:off x="404116" y="1459621"/>
            <a:ext cx="534300" cy="534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51" name="Google Shape;1451;p12"/>
          <p:cNvSpPr/>
          <p:nvPr/>
        </p:nvSpPr>
        <p:spPr>
          <a:xfrm rot="10800000">
            <a:off x="271496" y="1326128"/>
            <a:ext cx="801300" cy="8013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52" name="Google Shape;1452;p12"/>
          <p:cNvSpPr/>
          <p:nvPr/>
        </p:nvSpPr>
        <p:spPr>
          <a:xfrm flipH="1" rot="-5400000">
            <a:off x="141050" y="134304"/>
            <a:ext cx="534300" cy="534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53" name="Google Shape;1453;p12"/>
          <p:cNvSpPr/>
          <p:nvPr/>
        </p:nvSpPr>
        <p:spPr>
          <a:xfrm flipH="1" rot="10800000">
            <a:off x="669867" y="134130"/>
            <a:ext cx="534300" cy="534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54" name="Google Shape;1454;p12"/>
          <p:cNvGrpSpPr/>
          <p:nvPr/>
        </p:nvGrpSpPr>
        <p:grpSpPr>
          <a:xfrm flipH="1" rot="10800000">
            <a:off x="261821" y="134297"/>
            <a:ext cx="275702" cy="534044"/>
            <a:chOff x="10628069" y="2437255"/>
            <a:chExt cx="369772" cy="748800"/>
          </a:xfrm>
        </p:grpSpPr>
        <p:cxnSp>
          <p:nvCxnSpPr>
            <p:cNvPr id="1455" name="Google Shape;1455;p12"/>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56" name="Google Shape;1456;p12"/>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457" name="Google Shape;1457;p12"/>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458" name="Google Shape;1458;p12"/>
          <p:cNvGrpSpPr/>
          <p:nvPr/>
        </p:nvGrpSpPr>
        <p:grpSpPr>
          <a:xfrm flipH="1" rot="10800000">
            <a:off x="800955" y="133154"/>
            <a:ext cx="263721" cy="534044"/>
            <a:chOff x="10628069" y="2437255"/>
            <a:chExt cx="369772" cy="748800"/>
          </a:xfrm>
        </p:grpSpPr>
        <p:cxnSp>
          <p:nvCxnSpPr>
            <p:cNvPr id="1459" name="Google Shape;1459;p1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460" name="Google Shape;1460;p12"/>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461" name="Google Shape;1461;p1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462" name="Google Shape;1462;p12"/>
          <p:cNvSpPr/>
          <p:nvPr/>
        </p:nvSpPr>
        <p:spPr>
          <a:xfrm rot="5400000">
            <a:off x="139348" y="131565"/>
            <a:ext cx="1064400" cy="10644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63" name="Google Shape;1463;p12"/>
          <p:cNvSpPr/>
          <p:nvPr/>
        </p:nvSpPr>
        <p:spPr>
          <a:xfrm flipH="1" rot="10800000">
            <a:off x="143153" y="1214942"/>
            <a:ext cx="1050000" cy="10500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464" name="Google Shape;1464;p12"/>
          <p:cNvGrpSpPr/>
          <p:nvPr/>
        </p:nvGrpSpPr>
        <p:grpSpPr>
          <a:xfrm>
            <a:off x="267980" y="267280"/>
            <a:ext cx="801066" cy="801066"/>
            <a:chOff x="6214949" y="2511699"/>
            <a:chExt cx="1123200" cy="1123200"/>
          </a:xfrm>
        </p:grpSpPr>
        <p:sp>
          <p:nvSpPr>
            <p:cNvPr id="1465" name="Google Shape;1465;p12"/>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66" name="Google Shape;1466;p12"/>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67" name="Google Shape;1467;p12"/>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
        <p:nvSpPr>
          <p:cNvPr id="1468" name="Google Shape;1468;p12"/>
          <p:cNvSpPr/>
          <p:nvPr/>
        </p:nvSpPr>
        <p:spPr>
          <a:xfrm rot="10800000">
            <a:off x="138303" y="1196940"/>
            <a:ext cx="1068000" cy="1068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69" name="Google Shape;1469;p12"/>
          <p:cNvSpPr/>
          <p:nvPr/>
        </p:nvSpPr>
        <p:spPr>
          <a:xfrm rot="10800000">
            <a:off x="404989" y="1459621"/>
            <a:ext cx="534300" cy="534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70" name="Google Shape;1470;p12"/>
          <p:cNvSpPr/>
          <p:nvPr/>
        </p:nvSpPr>
        <p:spPr>
          <a:xfrm rot="10800000">
            <a:off x="538781" y="1593414"/>
            <a:ext cx="267000" cy="267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471" name="Google Shape;1471;p12"/>
          <p:cNvSpPr/>
          <p:nvPr/>
        </p:nvSpPr>
        <p:spPr>
          <a:xfrm flipH="1" rot="-5400000">
            <a:off x="1587995" y="533640"/>
            <a:ext cx="246900" cy="246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1472" name="Shape 1472"/>
        <p:cNvGrpSpPr/>
        <p:nvPr/>
      </p:nvGrpSpPr>
      <p:grpSpPr>
        <a:xfrm>
          <a:off x="0" y="0"/>
          <a:ext cx="0" cy="0"/>
          <a:chOff x="0" y="0"/>
          <a:chExt cx="0" cy="0"/>
        </a:xfrm>
      </p:grpSpPr>
      <p:sp>
        <p:nvSpPr>
          <p:cNvPr id="1473" name="Google Shape;1473;p13"/>
          <p:cNvSpPr txBox="1"/>
          <p:nvPr>
            <p:ph type="title"/>
          </p:nvPr>
        </p:nvSpPr>
        <p:spPr>
          <a:xfrm>
            <a:off x="411275" y="1727000"/>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1474" name="Google Shape;1474;p13"/>
          <p:cNvSpPr txBox="1"/>
          <p:nvPr>
            <p:ph idx="1" type="subTitle"/>
          </p:nvPr>
        </p:nvSpPr>
        <p:spPr>
          <a:xfrm>
            <a:off x="411275" y="5029775"/>
            <a:ext cx="44583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1475" name="Shape 1475"/>
        <p:cNvGrpSpPr/>
        <p:nvPr/>
      </p:nvGrpSpPr>
      <p:grpSpPr>
        <a:xfrm>
          <a:off x="0" y="0"/>
          <a:ext cx="0" cy="0"/>
          <a:chOff x="0" y="0"/>
          <a:chExt cx="0" cy="0"/>
        </a:xfrm>
      </p:grpSpPr>
      <p:sp>
        <p:nvSpPr>
          <p:cNvPr id="1476" name="Google Shape;1476;p14"/>
          <p:cNvSpPr txBox="1"/>
          <p:nvPr>
            <p:ph type="title"/>
          </p:nvPr>
        </p:nvSpPr>
        <p:spPr>
          <a:xfrm>
            <a:off x="343600" y="1329675"/>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grpSp>
        <p:nvGrpSpPr>
          <p:cNvPr id="1477" name="Google Shape;1477;p14"/>
          <p:cNvGrpSpPr/>
          <p:nvPr/>
        </p:nvGrpSpPr>
        <p:grpSpPr>
          <a:xfrm flipH="1" rot="10800000">
            <a:off x="1119915" y="5045361"/>
            <a:ext cx="649680" cy="436176"/>
            <a:chOff x="10624861" y="3933984"/>
            <a:chExt cx="1115330" cy="748800"/>
          </a:xfrm>
        </p:grpSpPr>
        <p:cxnSp>
          <p:nvCxnSpPr>
            <p:cNvPr id="1478" name="Google Shape;1478;p14"/>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79" name="Google Shape;1479;p14"/>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80" name="Google Shape;1480;p14"/>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81" name="Google Shape;1481;p14"/>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82" name="Google Shape;1482;p14"/>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83" name="Google Shape;1483;p14"/>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84" name="Google Shape;1484;p14"/>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485" name="Google Shape;1485;p14"/>
          <p:cNvSpPr/>
          <p:nvPr/>
        </p:nvSpPr>
        <p:spPr>
          <a:xfrm flipH="1" rot="10800000">
            <a:off x="140218" y="6335306"/>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86" name="Google Shape;1486;p14"/>
          <p:cNvSpPr/>
          <p:nvPr/>
        </p:nvSpPr>
        <p:spPr>
          <a:xfrm flipH="1" rot="10800000">
            <a:off x="147426" y="5913705"/>
            <a:ext cx="857400" cy="85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487" name="Google Shape;1487;p14"/>
          <p:cNvGrpSpPr/>
          <p:nvPr/>
        </p:nvGrpSpPr>
        <p:grpSpPr>
          <a:xfrm flipH="1" rot="10800000">
            <a:off x="140374" y="5905059"/>
            <a:ext cx="430783" cy="436176"/>
            <a:chOff x="8943245" y="2438859"/>
            <a:chExt cx="739541" cy="748800"/>
          </a:xfrm>
        </p:grpSpPr>
        <p:cxnSp>
          <p:nvCxnSpPr>
            <p:cNvPr id="1488" name="Google Shape;1488;p14"/>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89" name="Google Shape;1489;p14"/>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90" name="Google Shape;1490;p14"/>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91" name="Google Shape;1491;p14"/>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492" name="Google Shape;1492;p14"/>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493" name="Google Shape;1493;p14"/>
          <p:cNvSpPr/>
          <p:nvPr/>
        </p:nvSpPr>
        <p:spPr>
          <a:xfrm flipH="1" rot="10800000">
            <a:off x="229122" y="6023678"/>
            <a:ext cx="639300" cy="63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4" name="Google Shape;1494;p14"/>
          <p:cNvSpPr/>
          <p:nvPr/>
        </p:nvSpPr>
        <p:spPr>
          <a:xfrm flipH="1" rot="10800000">
            <a:off x="343589" y="6138410"/>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5" name="Google Shape;1495;p14"/>
          <p:cNvSpPr/>
          <p:nvPr/>
        </p:nvSpPr>
        <p:spPr>
          <a:xfrm flipH="1" rot="10800000">
            <a:off x="447777" y="6242421"/>
            <a:ext cx="201900" cy="201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6" name="Google Shape;1496;p14"/>
          <p:cNvSpPr/>
          <p:nvPr/>
        </p:nvSpPr>
        <p:spPr>
          <a:xfrm flipH="1" rot="10800000">
            <a:off x="1008299" y="6335306"/>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7" name="Google Shape;1497;p14"/>
          <p:cNvSpPr/>
          <p:nvPr/>
        </p:nvSpPr>
        <p:spPr>
          <a:xfrm flipH="1" rot="10800000">
            <a:off x="1007364" y="5898926"/>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98" name="Google Shape;1498;p14"/>
          <p:cNvGrpSpPr/>
          <p:nvPr/>
        </p:nvGrpSpPr>
        <p:grpSpPr>
          <a:xfrm flipH="1" rot="10800000">
            <a:off x="1121783" y="5905993"/>
            <a:ext cx="215392" cy="436176"/>
            <a:chOff x="10628069" y="2437255"/>
            <a:chExt cx="369772" cy="748800"/>
          </a:xfrm>
        </p:grpSpPr>
        <p:cxnSp>
          <p:nvCxnSpPr>
            <p:cNvPr id="1499" name="Google Shape;1499;p14"/>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500" name="Google Shape;1500;p14"/>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501" name="Google Shape;1501;p14"/>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502" name="Google Shape;1502;p14"/>
          <p:cNvSpPr/>
          <p:nvPr/>
        </p:nvSpPr>
        <p:spPr>
          <a:xfrm flipH="1" rot="10800000">
            <a:off x="1114021" y="6432914"/>
            <a:ext cx="231000" cy="231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3" name="Google Shape;1503;p14"/>
          <p:cNvSpPr/>
          <p:nvPr/>
        </p:nvSpPr>
        <p:spPr>
          <a:xfrm flipH="1" rot="10800000">
            <a:off x="1169619" y="6488615"/>
            <a:ext cx="119700" cy="119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4" name="Google Shape;1504;p14"/>
          <p:cNvSpPr/>
          <p:nvPr/>
        </p:nvSpPr>
        <p:spPr>
          <a:xfrm flipH="1" rot="5400000">
            <a:off x="1445853" y="5897789"/>
            <a:ext cx="436200" cy="43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05" name="Google Shape;1505;p14"/>
          <p:cNvGrpSpPr/>
          <p:nvPr/>
        </p:nvGrpSpPr>
        <p:grpSpPr>
          <a:xfrm flipH="1" rot="10800000">
            <a:off x="1446085" y="6004328"/>
            <a:ext cx="436176" cy="215392"/>
            <a:chOff x="11184810" y="2647468"/>
            <a:chExt cx="748800" cy="369772"/>
          </a:xfrm>
        </p:grpSpPr>
        <p:cxnSp>
          <p:nvCxnSpPr>
            <p:cNvPr id="1506" name="Google Shape;1506;p14"/>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07" name="Google Shape;1507;p14"/>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08" name="Google Shape;1508;p14"/>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509" name="Google Shape;1509;p14"/>
          <p:cNvSpPr/>
          <p:nvPr/>
        </p:nvSpPr>
        <p:spPr>
          <a:xfrm flipH="1" rot="10800000">
            <a:off x="1458358" y="6346788"/>
            <a:ext cx="410100" cy="4101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10" name="Google Shape;1510;p14"/>
          <p:cNvSpPr/>
          <p:nvPr/>
        </p:nvSpPr>
        <p:spPr>
          <a:xfrm flipH="1" rot="10800000">
            <a:off x="1544791" y="6439455"/>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11" name="Google Shape;1511;p14"/>
          <p:cNvSpPr/>
          <p:nvPr/>
        </p:nvSpPr>
        <p:spPr>
          <a:xfrm flipH="1" rot="10800000">
            <a:off x="1600389" y="6495156"/>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12" name="Google Shape;1512;p14"/>
          <p:cNvSpPr/>
          <p:nvPr/>
        </p:nvSpPr>
        <p:spPr>
          <a:xfrm flipH="1" rot="-5400000">
            <a:off x="146491" y="5045741"/>
            <a:ext cx="857400" cy="857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3" name="Google Shape;1513;p14"/>
          <p:cNvSpPr/>
          <p:nvPr/>
        </p:nvSpPr>
        <p:spPr>
          <a:xfrm flipH="1" rot="-5400000">
            <a:off x="251947" y="5151198"/>
            <a:ext cx="646500" cy="646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4" name="Google Shape;1514;p14"/>
          <p:cNvSpPr/>
          <p:nvPr/>
        </p:nvSpPr>
        <p:spPr>
          <a:xfrm flipH="1" rot="-5400000">
            <a:off x="350529" y="5249781"/>
            <a:ext cx="449100" cy="4491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5" name="Google Shape;1515;p14"/>
          <p:cNvSpPr/>
          <p:nvPr/>
        </p:nvSpPr>
        <p:spPr>
          <a:xfrm flipH="1" rot="-5400000">
            <a:off x="467332" y="5357241"/>
            <a:ext cx="229200" cy="2292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6" name="Google Shape;1516;p14"/>
          <p:cNvSpPr/>
          <p:nvPr/>
        </p:nvSpPr>
        <p:spPr>
          <a:xfrm rot="-5400000">
            <a:off x="145557" y="5052157"/>
            <a:ext cx="857400" cy="8574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7" name="Google Shape;1517;p14"/>
          <p:cNvSpPr/>
          <p:nvPr/>
        </p:nvSpPr>
        <p:spPr>
          <a:xfrm flipH="1" rot="5400000">
            <a:off x="150097" y="5052157"/>
            <a:ext cx="857400" cy="8574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8" name="Google Shape;1518;p14"/>
          <p:cNvSpPr/>
          <p:nvPr/>
        </p:nvSpPr>
        <p:spPr>
          <a:xfrm rot="-5400000">
            <a:off x="355202" y="5262024"/>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19" name="Google Shape;1519;p14"/>
          <p:cNvSpPr/>
          <p:nvPr/>
        </p:nvSpPr>
        <p:spPr>
          <a:xfrm rot="-5400000">
            <a:off x="466398" y="5375067"/>
            <a:ext cx="229200" cy="2292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520" name="Google Shape;1520;p14"/>
          <p:cNvGrpSpPr/>
          <p:nvPr/>
        </p:nvGrpSpPr>
        <p:grpSpPr>
          <a:xfrm flipH="1" rot="10800000">
            <a:off x="1120849" y="5470538"/>
            <a:ext cx="649680" cy="436176"/>
            <a:chOff x="10626465" y="3184818"/>
            <a:chExt cx="1115330" cy="748800"/>
          </a:xfrm>
        </p:grpSpPr>
        <p:cxnSp>
          <p:nvCxnSpPr>
            <p:cNvPr id="1521" name="Google Shape;1521;p14"/>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22" name="Google Shape;1522;p14"/>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23" name="Google Shape;1523;p14"/>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24" name="Google Shape;1524;p14"/>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25" name="Google Shape;1525;p14"/>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26" name="Google Shape;1526;p14"/>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27" name="Google Shape;1527;p14"/>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528" name="Google Shape;1528;p14"/>
          <p:cNvSpPr/>
          <p:nvPr/>
        </p:nvSpPr>
        <p:spPr>
          <a:xfrm flipH="1" rot="10800000">
            <a:off x="1002825" y="5468875"/>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29" name="Google Shape;1529;p14"/>
          <p:cNvSpPr/>
          <p:nvPr/>
        </p:nvSpPr>
        <p:spPr>
          <a:xfrm flipH="1" rot="-5400000">
            <a:off x="1450274" y="5477324"/>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30" name="Google Shape;1530;p14"/>
          <p:cNvGrpSpPr/>
          <p:nvPr/>
        </p:nvGrpSpPr>
        <p:grpSpPr>
          <a:xfrm flipH="1">
            <a:off x="1001750" y="5026769"/>
            <a:ext cx="882053" cy="442991"/>
            <a:chOff x="10576560" y="3328633"/>
            <a:chExt cx="1514255" cy="760500"/>
          </a:xfrm>
        </p:grpSpPr>
        <p:sp>
          <p:nvSpPr>
            <p:cNvPr id="1531" name="Google Shape;1531;p14"/>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2" name="Google Shape;1532;p14"/>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533" name="Google Shape;1533;p14"/>
          <p:cNvSpPr/>
          <p:nvPr/>
        </p:nvSpPr>
        <p:spPr>
          <a:xfrm flipH="1" rot="8100000">
            <a:off x="1291611" y="5309041"/>
            <a:ext cx="315228" cy="31522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4" name="Google Shape;1534;p14"/>
          <p:cNvSpPr/>
          <p:nvPr/>
        </p:nvSpPr>
        <p:spPr>
          <a:xfrm flipH="1" rot="10800000">
            <a:off x="1330808" y="5352711"/>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5" name="Google Shape;1535;p14"/>
          <p:cNvSpPr/>
          <p:nvPr/>
        </p:nvSpPr>
        <p:spPr>
          <a:xfrm flipH="1" rot="10800000">
            <a:off x="1386464" y="5408354"/>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6" name="Google Shape;1536;p14"/>
          <p:cNvSpPr/>
          <p:nvPr/>
        </p:nvSpPr>
        <p:spPr>
          <a:xfrm flipH="1">
            <a:off x="142611" y="4182203"/>
            <a:ext cx="857400" cy="8574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37" name="Google Shape;1537;p14"/>
          <p:cNvSpPr/>
          <p:nvPr/>
        </p:nvSpPr>
        <p:spPr>
          <a:xfrm flipH="1" rot="10800000">
            <a:off x="584993" y="4182253"/>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38" name="Google Shape;1538;p14"/>
          <p:cNvGrpSpPr/>
          <p:nvPr/>
        </p:nvGrpSpPr>
        <p:grpSpPr>
          <a:xfrm flipH="1">
            <a:off x="140200" y="4606153"/>
            <a:ext cx="882053" cy="442991"/>
            <a:chOff x="10576560" y="3328633"/>
            <a:chExt cx="1514255" cy="760500"/>
          </a:xfrm>
        </p:grpSpPr>
        <p:sp>
          <p:nvSpPr>
            <p:cNvPr id="1539" name="Google Shape;1539;p14"/>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0" name="Google Shape;1540;p14"/>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541" name="Google Shape;1541;p14"/>
          <p:cNvSpPr/>
          <p:nvPr/>
        </p:nvSpPr>
        <p:spPr>
          <a:xfrm rot="-5400000">
            <a:off x="362666" y="4404094"/>
            <a:ext cx="449100" cy="4491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42" name="Google Shape;1542;p14"/>
          <p:cNvSpPr/>
          <p:nvPr/>
        </p:nvSpPr>
        <p:spPr>
          <a:xfrm flipH="1" rot="-5400000">
            <a:off x="361731" y="4404933"/>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543" name="Google Shape;1543;p14"/>
          <p:cNvGrpSpPr/>
          <p:nvPr/>
        </p:nvGrpSpPr>
        <p:grpSpPr>
          <a:xfrm flipH="1" rot="10800000">
            <a:off x="410553" y="4464151"/>
            <a:ext cx="342860" cy="342860"/>
            <a:chOff x="9392653" y="5061283"/>
            <a:chExt cx="588600" cy="588600"/>
          </a:xfrm>
        </p:grpSpPr>
        <p:sp>
          <p:nvSpPr>
            <p:cNvPr id="1544" name="Google Shape;1544;p14"/>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5" name="Google Shape;1545;p14"/>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46" name="Google Shape;1546;p14"/>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547" name="Google Shape;1547;p14"/>
          <p:cNvSpPr/>
          <p:nvPr/>
        </p:nvSpPr>
        <p:spPr>
          <a:xfrm flipH="1" rot="10800000">
            <a:off x="1877599" y="5894831"/>
            <a:ext cx="904200" cy="87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48" name="Google Shape;1548;p14"/>
          <p:cNvGrpSpPr/>
          <p:nvPr/>
        </p:nvGrpSpPr>
        <p:grpSpPr>
          <a:xfrm flipH="1" rot="10800000">
            <a:off x="1875166" y="6005282"/>
            <a:ext cx="909224" cy="756441"/>
            <a:chOff x="3210826" y="234733"/>
            <a:chExt cx="1560900" cy="1298611"/>
          </a:xfrm>
        </p:grpSpPr>
        <p:cxnSp>
          <p:nvCxnSpPr>
            <p:cNvPr id="1549" name="Google Shape;1549;p14"/>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0" name="Google Shape;1550;p14"/>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1" name="Google Shape;1551;p14"/>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2" name="Google Shape;1552;p14"/>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3" name="Google Shape;1553;p14"/>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4" name="Google Shape;1554;p14"/>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5" name="Google Shape;1555;p14"/>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556" name="Google Shape;1556;p14"/>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1557" name="Google Shape;1557;p14"/>
          <p:cNvGrpSpPr/>
          <p:nvPr/>
        </p:nvGrpSpPr>
        <p:grpSpPr>
          <a:xfrm flipH="1" rot="-10740388">
            <a:off x="1890894" y="5880429"/>
            <a:ext cx="893366" cy="893311"/>
            <a:chOff x="3247624" y="213651"/>
            <a:chExt cx="1533709" cy="1533614"/>
          </a:xfrm>
        </p:grpSpPr>
        <p:sp>
          <p:nvSpPr>
            <p:cNvPr id="1558" name="Google Shape;1558;p14"/>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559" name="Google Shape;1559;p14"/>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560" name="Google Shape;1560;p14"/>
          <p:cNvSpPr/>
          <p:nvPr/>
        </p:nvSpPr>
        <p:spPr>
          <a:xfrm flipH="1" rot="10800000">
            <a:off x="2132511" y="6122357"/>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61" name="Google Shape;1561;p14"/>
          <p:cNvSpPr/>
          <p:nvPr/>
        </p:nvSpPr>
        <p:spPr>
          <a:xfrm flipH="1" rot="10800000">
            <a:off x="2233662" y="6223406"/>
            <a:ext cx="207900" cy="207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62" name="Google Shape;1562;p14"/>
          <p:cNvGrpSpPr/>
          <p:nvPr/>
        </p:nvGrpSpPr>
        <p:grpSpPr>
          <a:xfrm flipH="1">
            <a:off x="11216463" y="1558458"/>
            <a:ext cx="675221" cy="453324"/>
            <a:chOff x="10624861" y="3933984"/>
            <a:chExt cx="1115330" cy="748800"/>
          </a:xfrm>
        </p:grpSpPr>
        <p:cxnSp>
          <p:nvCxnSpPr>
            <p:cNvPr id="1563" name="Google Shape;1563;p14"/>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64" name="Google Shape;1564;p14"/>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65" name="Google Shape;1565;p14"/>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66" name="Google Shape;1566;p14"/>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67" name="Google Shape;1567;p14"/>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68" name="Google Shape;1568;p14"/>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69" name="Google Shape;1569;p14"/>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570" name="Google Shape;1570;p14"/>
          <p:cNvSpPr/>
          <p:nvPr/>
        </p:nvSpPr>
        <p:spPr>
          <a:xfrm rot="5400000">
            <a:off x="11109151" y="1997387"/>
            <a:ext cx="885900" cy="9093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1" name="Google Shape;1571;p14"/>
          <p:cNvSpPr/>
          <p:nvPr/>
        </p:nvSpPr>
        <p:spPr>
          <a:xfrm flipH="1">
            <a:off x="11553289" y="217902"/>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2" name="Google Shape;1572;p14"/>
          <p:cNvSpPr/>
          <p:nvPr/>
        </p:nvSpPr>
        <p:spPr>
          <a:xfrm flipH="1">
            <a:off x="11554260" y="6714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73" name="Google Shape;1573;p14"/>
          <p:cNvGrpSpPr/>
          <p:nvPr/>
        </p:nvGrpSpPr>
        <p:grpSpPr>
          <a:xfrm flipH="1">
            <a:off x="11665882" y="663994"/>
            <a:ext cx="223860" cy="453324"/>
            <a:chOff x="10628069" y="2437255"/>
            <a:chExt cx="369772" cy="748800"/>
          </a:xfrm>
        </p:grpSpPr>
        <p:cxnSp>
          <p:nvCxnSpPr>
            <p:cNvPr id="1574" name="Google Shape;1574;p14"/>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575" name="Google Shape;1575;p14"/>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576" name="Google Shape;1576;p14"/>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577" name="Google Shape;1577;p14"/>
          <p:cNvSpPr/>
          <p:nvPr/>
        </p:nvSpPr>
        <p:spPr>
          <a:xfrm flipH="1">
            <a:off x="11656997" y="329737"/>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8" name="Google Shape;1578;p14"/>
          <p:cNvSpPr/>
          <p:nvPr/>
        </p:nvSpPr>
        <p:spPr>
          <a:xfrm flipH="1">
            <a:off x="11715006" y="387528"/>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79" name="Google Shape;1579;p14"/>
          <p:cNvSpPr/>
          <p:nvPr/>
        </p:nvSpPr>
        <p:spPr>
          <a:xfrm flipH="1" rot="-5400000">
            <a:off x="11098669" y="6726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80" name="Google Shape;1580;p14"/>
          <p:cNvGrpSpPr/>
          <p:nvPr/>
        </p:nvGrpSpPr>
        <p:grpSpPr>
          <a:xfrm flipH="1">
            <a:off x="11099367" y="791256"/>
            <a:ext cx="453324" cy="223860"/>
            <a:chOff x="11184810" y="2647468"/>
            <a:chExt cx="748800" cy="369772"/>
          </a:xfrm>
        </p:grpSpPr>
        <p:cxnSp>
          <p:nvCxnSpPr>
            <p:cNvPr id="1581" name="Google Shape;1581;p14"/>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82" name="Google Shape;1582;p14"/>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583" name="Google Shape;1583;p14"/>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584" name="Google Shape;1584;p14"/>
          <p:cNvSpPr/>
          <p:nvPr/>
        </p:nvSpPr>
        <p:spPr>
          <a:xfrm flipH="1">
            <a:off x="11112777" y="233096"/>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85" name="Google Shape;1585;p14"/>
          <p:cNvSpPr/>
          <p:nvPr/>
        </p:nvSpPr>
        <p:spPr>
          <a:xfrm flipH="1">
            <a:off x="11209235" y="322938"/>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86" name="Google Shape;1586;p14"/>
          <p:cNvSpPr/>
          <p:nvPr/>
        </p:nvSpPr>
        <p:spPr>
          <a:xfrm flipH="1">
            <a:off x="11267244" y="380729"/>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87" name="Google Shape;1587;p14"/>
          <p:cNvGrpSpPr/>
          <p:nvPr/>
        </p:nvGrpSpPr>
        <p:grpSpPr>
          <a:xfrm flipH="1">
            <a:off x="11215492" y="1116568"/>
            <a:ext cx="675221" cy="453324"/>
            <a:chOff x="10626465" y="3184818"/>
            <a:chExt cx="1115330" cy="748800"/>
          </a:xfrm>
        </p:grpSpPr>
        <p:cxnSp>
          <p:nvCxnSpPr>
            <p:cNvPr id="1588" name="Google Shape;1588;p14"/>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89" name="Google Shape;1589;p14"/>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90" name="Google Shape;1590;p14"/>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91" name="Google Shape;1591;p14"/>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92" name="Google Shape;1592;p14"/>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93" name="Google Shape;1593;p14"/>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594" name="Google Shape;1594;p14"/>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595" name="Google Shape;1595;p14"/>
          <p:cNvSpPr/>
          <p:nvPr/>
        </p:nvSpPr>
        <p:spPr>
          <a:xfrm flipH="1">
            <a:off x="11552079" y="1129105"/>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6" name="Google Shape;1596;p14"/>
          <p:cNvSpPr/>
          <p:nvPr/>
        </p:nvSpPr>
        <p:spPr>
          <a:xfrm flipH="1" rot="5400000">
            <a:off x="11086943" y="1120360"/>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597" name="Google Shape;1597;p14"/>
          <p:cNvGrpSpPr/>
          <p:nvPr/>
        </p:nvGrpSpPr>
        <p:grpSpPr>
          <a:xfrm flipH="1" rot="10800000">
            <a:off x="11096040" y="1571281"/>
            <a:ext cx="916730" cy="460407"/>
            <a:chOff x="10576560" y="3328633"/>
            <a:chExt cx="1514255" cy="760500"/>
          </a:xfrm>
        </p:grpSpPr>
        <p:sp>
          <p:nvSpPr>
            <p:cNvPr id="1598" name="Google Shape;1598;p14"/>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99" name="Google Shape;1599;p14"/>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600" name="Google Shape;1600;p14"/>
          <p:cNvSpPr/>
          <p:nvPr/>
        </p:nvSpPr>
        <p:spPr>
          <a:xfrm flipH="1" rot="-2700000">
            <a:off x="11384805" y="1410356"/>
            <a:ext cx="327532" cy="3275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1" name="Google Shape;1601;p14"/>
          <p:cNvSpPr/>
          <p:nvPr/>
        </p:nvSpPr>
        <p:spPr>
          <a:xfrm flipH="1">
            <a:off x="11431659" y="1452541"/>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2" name="Google Shape;1602;p14"/>
          <p:cNvSpPr/>
          <p:nvPr/>
        </p:nvSpPr>
        <p:spPr>
          <a:xfrm flipH="1">
            <a:off x="11489607" y="1510392"/>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3" name="Google Shape;1603;p14"/>
          <p:cNvSpPr/>
          <p:nvPr/>
        </p:nvSpPr>
        <p:spPr>
          <a:xfrm flipH="1" rot="5400000">
            <a:off x="11216116" y="2127575"/>
            <a:ext cx="672000" cy="6720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04" name="Google Shape;1604;p14"/>
          <p:cNvSpPr/>
          <p:nvPr/>
        </p:nvSpPr>
        <p:spPr>
          <a:xfrm flipH="1" rot="5400000">
            <a:off x="11318846" y="2230303"/>
            <a:ext cx="466800" cy="4668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05" name="Google Shape;1605;p14"/>
          <p:cNvSpPr/>
          <p:nvPr/>
        </p:nvSpPr>
        <p:spPr>
          <a:xfrm flipH="1">
            <a:off x="11092901" y="20176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6" name="Google Shape;1606;p14"/>
          <p:cNvSpPr/>
          <p:nvPr/>
        </p:nvSpPr>
        <p:spPr>
          <a:xfrm flipH="1">
            <a:off x="11458735" y="2375260"/>
            <a:ext cx="173100" cy="17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07" name="Google Shape;1607;p14"/>
          <p:cNvGrpSpPr/>
          <p:nvPr/>
        </p:nvGrpSpPr>
        <p:grpSpPr>
          <a:xfrm flipH="1">
            <a:off x="11662918" y="2584071"/>
            <a:ext cx="252180" cy="32692"/>
            <a:chOff x="10578164" y="275923"/>
            <a:chExt cx="416551" cy="54000"/>
          </a:xfrm>
        </p:grpSpPr>
        <p:sp>
          <p:nvSpPr>
            <p:cNvPr id="1608" name="Google Shape;1608;p14"/>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9" name="Google Shape;1609;p14"/>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0" name="Google Shape;1610;p14"/>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11" name="Google Shape;1611;p14"/>
          <p:cNvGrpSpPr/>
          <p:nvPr/>
        </p:nvGrpSpPr>
        <p:grpSpPr>
          <a:xfrm flipH="1">
            <a:off x="11662918" y="2676829"/>
            <a:ext cx="252180" cy="32692"/>
            <a:chOff x="10578164" y="275923"/>
            <a:chExt cx="416551" cy="54000"/>
          </a:xfrm>
        </p:grpSpPr>
        <p:sp>
          <p:nvSpPr>
            <p:cNvPr id="1612" name="Google Shape;1612;p14"/>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3" name="Google Shape;1613;p14"/>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4" name="Google Shape;1614;p14"/>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15" name="Google Shape;1615;p14"/>
          <p:cNvGrpSpPr/>
          <p:nvPr/>
        </p:nvGrpSpPr>
        <p:grpSpPr>
          <a:xfrm flipH="1">
            <a:off x="11662918" y="2769586"/>
            <a:ext cx="252180" cy="32692"/>
            <a:chOff x="10578164" y="275923"/>
            <a:chExt cx="416551" cy="54000"/>
          </a:xfrm>
        </p:grpSpPr>
        <p:sp>
          <p:nvSpPr>
            <p:cNvPr id="1616" name="Google Shape;1616;p14"/>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7" name="Google Shape;1617;p14"/>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18" name="Google Shape;1618;p14"/>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19" name="Google Shape;1619;p14"/>
          <p:cNvGrpSpPr/>
          <p:nvPr/>
        </p:nvGrpSpPr>
        <p:grpSpPr>
          <a:xfrm flipH="1">
            <a:off x="11197673" y="2140194"/>
            <a:ext cx="252180" cy="32692"/>
            <a:chOff x="10578164" y="275923"/>
            <a:chExt cx="416551" cy="54000"/>
          </a:xfrm>
        </p:grpSpPr>
        <p:sp>
          <p:nvSpPr>
            <p:cNvPr id="1620" name="Google Shape;1620;p14"/>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1" name="Google Shape;1621;p14"/>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2" name="Google Shape;1622;p14"/>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23" name="Google Shape;1623;p14"/>
          <p:cNvGrpSpPr/>
          <p:nvPr/>
        </p:nvGrpSpPr>
        <p:grpSpPr>
          <a:xfrm flipH="1">
            <a:off x="11197673" y="2232952"/>
            <a:ext cx="252180" cy="32692"/>
            <a:chOff x="10578164" y="275923"/>
            <a:chExt cx="416551" cy="54000"/>
          </a:xfrm>
        </p:grpSpPr>
        <p:sp>
          <p:nvSpPr>
            <p:cNvPr id="1624" name="Google Shape;1624;p14"/>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5" name="Google Shape;1625;p14"/>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6" name="Google Shape;1626;p14"/>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627" name="Google Shape;1627;p14"/>
          <p:cNvGrpSpPr/>
          <p:nvPr/>
        </p:nvGrpSpPr>
        <p:grpSpPr>
          <a:xfrm flipH="1">
            <a:off x="11197673" y="2325710"/>
            <a:ext cx="252180" cy="32692"/>
            <a:chOff x="10578164" y="275923"/>
            <a:chExt cx="416551" cy="54000"/>
          </a:xfrm>
        </p:grpSpPr>
        <p:sp>
          <p:nvSpPr>
            <p:cNvPr id="1628" name="Google Shape;1628;p14"/>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9" name="Google Shape;1629;p14"/>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30" name="Google Shape;1630;p14"/>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631" name="Google Shape;1631;p14"/>
          <p:cNvSpPr/>
          <p:nvPr/>
        </p:nvSpPr>
        <p:spPr>
          <a:xfrm flipH="1">
            <a:off x="10163400" y="224840"/>
            <a:ext cx="939900" cy="904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32" name="Google Shape;1632;p14"/>
          <p:cNvGrpSpPr/>
          <p:nvPr/>
        </p:nvGrpSpPr>
        <p:grpSpPr>
          <a:xfrm flipH="1">
            <a:off x="10161106" y="228054"/>
            <a:ext cx="944969" cy="786179"/>
            <a:chOff x="3210826" y="234733"/>
            <a:chExt cx="1560900" cy="1298611"/>
          </a:xfrm>
        </p:grpSpPr>
        <p:cxnSp>
          <p:nvCxnSpPr>
            <p:cNvPr id="1633" name="Google Shape;1633;p14"/>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34" name="Google Shape;1634;p14"/>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35" name="Google Shape;1635;p14"/>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36" name="Google Shape;1636;p14"/>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37" name="Google Shape;1637;p14"/>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38" name="Google Shape;1638;p14"/>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39" name="Google Shape;1639;p14"/>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640" name="Google Shape;1640;p14"/>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1641" name="Google Shape;1641;p14"/>
          <p:cNvGrpSpPr/>
          <p:nvPr/>
        </p:nvGrpSpPr>
        <p:grpSpPr>
          <a:xfrm flipH="1" rot="59618">
            <a:off x="10160743" y="215579"/>
            <a:ext cx="928647" cy="928590"/>
            <a:chOff x="3247624" y="213651"/>
            <a:chExt cx="1533709" cy="1533614"/>
          </a:xfrm>
        </p:grpSpPr>
        <p:sp>
          <p:nvSpPr>
            <p:cNvPr id="1642" name="Google Shape;1642;p14"/>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43" name="Google Shape;1643;p14"/>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644" name="Google Shape;1644;p14"/>
          <p:cNvSpPr/>
          <p:nvPr/>
        </p:nvSpPr>
        <p:spPr>
          <a:xfrm flipH="1">
            <a:off x="10412033" y="466377"/>
            <a:ext cx="426300" cy="4263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5" name="Google Shape;1645;p14"/>
          <p:cNvSpPr/>
          <p:nvPr/>
        </p:nvSpPr>
        <p:spPr>
          <a:xfrm flipH="1">
            <a:off x="10517192" y="571518"/>
            <a:ext cx="216000" cy="2160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6" name="Google Shape;1646;p14"/>
          <p:cNvSpPr/>
          <p:nvPr/>
        </p:nvSpPr>
        <p:spPr>
          <a:xfrm flipH="1">
            <a:off x="9703862" y="228586"/>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7" name="Google Shape;1647;p14"/>
          <p:cNvSpPr/>
          <p:nvPr/>
        </p:nvSpPr>
        <p:spPr>
          <a:xfrm flipH="1" rot="-5400000">
            <a:off x="9704012" y="677529"/>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48" name="Google Shape;1648;p14"/>
          <p:cNvGrpSpPr/>
          <p:nvPr/>
        </p:nvGrpSpPr>
        <p:grpSpPr>
          <a:xfrm flipH="1" rot="-5400000">
            <a:off x="9813548" y="220593"/>
            <a:ext cx="234029" cy="453324"/>
            <a:chOff x="10628069" y="2437255"/>
            <a:chExt cx="369772" cy="748800"/>
          </a:xfrm>
        </p:grpSpPr>
        <p:cxnSp>
          <p:nvCxnSpPr>
            <p:cNvPr id="1649" name="Google Shape;1649;p14"/>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650" name="Google Shape;1650;p14"/>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651" name="Google Shape;1651;p14"/>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652" name="Google Shape;1652;p14"/>
          <p:cNvGrpSpPr/>
          <p:nvPr/>
        </p:nvGrpSpPr>
        <p:grpSpPr>
          <a:xfrm flipH="1" rot="-5400000">
            <a:off x="9819604" y="673276"/>
            <a:ext cx="223860" cy="453324"/>
            <a:chOff x="10628069" y="2437255"/>
            <a:chExt cx="369772" cy="748800"/>
          </a:xfrm>
        </p:grpSpPr>
        <p:cxnSp>
          <p:nvCxnSpPr>
            <p:cNvPr id="1653" name="Google Shape;1653;p14"/>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654" name="Google Shape;1654;p14"/>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655" name="Google Shape;1655;p14"/>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656" name="Google Shape;1656;p14"/>
          <p:cNvSpPr/>
          <p:nvPr/>
        </p:nvSpPr>
        <p:spPr>
          <a:xfrm rot="10800000">
            <a:off x="9256187" y="227172"/>
            <a:ext cx="903600" cy="903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57" name="Google Shape;1657;p14"/>
          <p:cNvSpPr/>
          <p:nvPr/>
        </p:nvSpPr>
        <p:spPr>
          <a:xfrm flipH="1">
            <a:off x="10961975"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8" name="Google Shape;1658;p14"/>
          <p:cNvSpPr/>
          <p:nvPr/>
        </p:nvSpPr>
        <p:spPr>
          <a:xfrm flipH="1">
            <a:off x="10844773"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9" name="Google Shape;1659;p14"/>
          <p:cNvSpPr/>
          <p:nvPr/>
        </p:nvSpPr>
        <p:spPr>
          <a:xfrm flipH="1">
            <a:off x="10727572"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0" name="Google Shape;1660;p14"/>
          <p:cNvSpPr/>
          <p:nvPr/>
        </p:nvSpPr>
        <p:spPr>
          <a:xfrm flipH="1">
            <a:off x="10961975"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1" name="Google Shape;1661;p14"/>
          <p:cNvSpPr/>
          <p:nvPr/>
        </p:nvSpPr>
        <p:spPr>
          <a:xfrm flipH="1">
            <a:off x="10844773"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2" name="Google Shape;1662;p14"/>
          <p:cNvSpPr/>
          <p:nvPr/>
        </p:nvSpPr>
        <p:spPr>
          <a:xfrm flipH="1">
            <a:off x="10727572"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3" name="Google Shape;1663;p14"/>
          <p:cNvSpPr/>
          <p:nvPr/>
        </p:nvSpPr>
        <p:spPr>
          <a:xfrm flipH="1">
            <a:off x="10961975"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4" name="Google Shape;1664;p14"/>
          <p:cNvSpPr/>
          <p:nvPr/>
        </p:nvSpPr>
        <p:spPr>
          <a:xfrm flipH="1">
            <a:off x="10844773"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5" name="Google Shape;1665;p14"/>
          <p:cNvSpPr/>
          <p:nvPr/>
        </p:nvSpPr>
        <p:spPr>
          <a:xfrm flipH="1">
            <a:off x="10727572"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6" name="Google Shape;1666;p14"/>
          <p:cNvSpPr/>
          <p:nvPr/>
        </p:nvSpPr>
        <p:spPr>
          <a:xfrm flipH="1">
            <a:off x="10493168"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7" name="Google Shape;1667;p14"/>
          <p:cNvSpPr/>
          <p:nvPr/>
        </p:nvSpPr>
        <p:spPr>
          <a:xfrm flipH="1">
            <a:off x="10375967"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8" name="Google Shape;1668;p14"/>
          <p:cNvSpPr/>
          <p:nvPr/>
        </p:nvSpPr>
        <p:spPr>
          <a:xfrm flipH="1">
            <a:off x="10258766"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9" name="Google Shape;1669;p14"/>
          <p:cNvSpPr/>
          <p:nvPr/>
        </p:nvSpPr>
        <p:spPr>
          <a:xfrm flipH="1">
            <a:off x="10493168"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0" name="Google Shape;1670;p14"/>
          <p:cNvSpPr/>
          <p:nvPr/>
        </p:nvSpPr>
        <p:spPr>
          <a:xfrm flipH="1">
            <a:off x="10375967"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1" name="Google Shape;1671;p14"/>
          <p:cNvSpPr/>
          <p:nvPr/>
        </p:nvSpPr>
        <p:spPr>
          <a:xfrm flipH="1">
            <a:off x="10258766"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2" name="Google Shape;1672;p14"/>
          <p:cNvSpPr/>
          <p:nvPr/>
        </p:nvSpPr>
        <p:spPr>
          <a:xfrm flipH="1">
            <a:off x="10493168"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3" name="Google Shape;1673;p14"/>
          <p:cNvSpPr/>
          <p:nvPr/>
        </p:nvSpPr>
        <p:spPr>
          <a:xfrm flipH="1">
            <a:off x="10375967"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4" name="Google Shape;1674;p14"/>
          <p:cNvSpPr/>
          <p:nvPr/>
        </p:nvSpPr>
        <p:spPr>
          <a:xfrm flipH="1">
            <a:off x="10258766"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5" name="Google Shape;1675;p14"/>
          <p:cNvSpPr/>
          <p:nvPr/>
        </p:nvSpPr>
        <p:spPr>
          <a:xfrm flipH="1">
            <a:off x="10610370" y="122914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6" name="Google Shape;1676;p14"/>
          <p:cNvSpPr/>
          <p:nvPr/>
        </p:nvSpPr>
        <p:spPr>
          <a:xfrm flipH="1">
            <a:off x="10610370" y="1338900"/>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7" name="Google Shape;1677;p14"/>
          <p:cNvSpPr/>
          <p:nvPr/>
        </p:nvSpPr>
        <p:spPr>
          <a:xfrm flipH="1">
            <a:off x="10610370" y="1437000"/>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78" name="Google Shape;1678;p14"/>
          <p:cNvGrpSpPr/>
          <p:nvPr/>
        </p:nvGrpSpPr>
        <p:grpSpPr>
          <a:xfrm flipH="1" rot="-5400000">
            <a:off x="10614747" y="1534141"/>
            <a:ext cx="445390" cy="517571"/>
            <a:chOff x="10628069" y="2437255"/>
            <a:chExt cx="369772" cy="748800"/>
          </a:xfrm>
        </p:grpSpPr>
        <p:cxnSp>
          <p:nvCxnSpPr>
            <p:cNvPr id="1679" name="Google Shape;1679;p14"/>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680" name="Google Shape;1680;p14"/>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681" name="Google Shape;1681;p14"/>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682" name="Google Shape;1682;p14"/>
          <p:cNvSpPr/>
          <p:nvPr/>
        </p:nvSpPr>
        <p:spPr>
          <a:xfrm flipH="1" rot="-5400000">
            <a:off x="10177027" y="1568196"/>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83" name="Google Shape;1683;p14"/>
          <p:cNvSpPr/>
          <p:nvPr/>
        </p:nvSpPr>
        <p:spPr>
          <a:xfrm flipH="1">
            <a:off x="10298651" y="1690022"/>
            <a:ext cx="210000" cy="21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84" name="Google Shape;1684;p14"/>
          <p:cNvGrpSpPr/>
          <p:nvPr/>
        </p:nvGrpSpPr>
        <p:grpSpPr>
          <a:xfrm rot="5400000">
            <a:off x="9364777" y="335871"/>
            <a:ext cx="679985" cy="679985"/>
            <a:chOff x="6214949" y="2511699"/>
            <a:chExt cx="1123200" cy="1123200"/>
          </a:xfrm>
        </p:grpSpPr>
        <p:sp>
          <p:nvSpPr>
            <p:cNvPr id="1685" name="Google Shape;1685;p14"/>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86" name="Google Shape;1686;p14"/>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87" name="Google Shape;1687;p14"/>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1688" name="Shape 1688"/>
        <p:cNvGrpSpPr/>
        <p:nvPr/>
      </p:nvGrpSpPr>
      <p:grpSpPr>
        <a:xfrm>
          <a:off x="0" y="0"/>
          <a:ext cx="0" cy="0"/>
          <a:chOff x="0" y="0"/>
          <a:chExt cx="0" cy="0"/>
        </a:xfrm>
      </p:grpSpPr>
      <p:sp>
        <p:nvSpPr>
          <p:cNvPr id="1689" name="Google Shape;1689;p15"/>
          <p:cNvSpPr txBox="1"/>
          <p:nvPr>
            <p:ph hasCustomPrompt="1" type="title"/>
          </p:nvPr>
        </p:nvSpPr>
        <p:spPr>
          <a:xfrm>
            <a:off x="715025"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690" name="Google Shape;1690;p15"/>
          <p:cNvSpPr txBox="1"/>
          <p:nvPr>
            <p:ph idx="2" type="title"/>
          </p:nvPr>
        </p:nvSpPr>
        <p:spPr>
          <a:xfrm>
            <a:off x="715025" y="898175"/>
            <a:ext cx="10714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1691" name="Google Shape;1691;p15"/>
          <p:cNvSpPr txBox="1"/>
          <p:nvPr>
            <p:ph hasCustomPrompt="1" idx="3" type="title"/>
          </p:nvPr>
        </p:nvSpPr>
        <p:spPr>
          <a:xfrm>
            <a:off x="4516336"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692" name="Google Shape;1692;p15"/>
          <p:cNvSpPr txBox="1"/>
          <p:nvPr>
            <p:ph hasCustomPrompt="1" idx="4" type="title"/>
          </p:nvPr>
        </p:nvSpPr>
        <p:spPr>
          <a:xfrm>
            <a:off x="8481454"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693" name="Google Shape;1693;p15"/>
          <p:cNvSpPr txBox="1"/>
          <p:nvPr>
            <p:ph idx="1" type="body"/>
          </p:nvPr>
        </p:nvSpPr>
        <p:spPr>
          <a:xfrm>
            <a:off x="8481446" y="36197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1694" name="Google Shape;1694;p15"/>
          <p:cNvSpPr txBox="1"/>
          <p:nvPr>
            <p:ph idx="5" type="body"/>
          </p:nvPr>
        </p:nvSpPr>
        <p:spPr>
          <a:xfrm>
            <a:off x="451634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1695" name="Google Shape;1695;p15"/>
          <p:cNvSpPr txBox="1"/>
          <p:nvPr>
            <p:ph idx="6" type="body"/>
          </p:nvPr>
        </p:nvSpPr>
        <p:spPr>
          <a:xfrm>
            <a:off x="71502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1696" name="Google Shape;1696;p15"/>
          <p:cNvSpPr/>
          <p:nvPr/>
        </p:nvSpPr>
        <p:spPr>
          <a:xfrm rot="-5400000">
            <a:off x="1451151" y="5877221"/>
            <a:ext cx="1011000" cy="4812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97" name="Google Shape;1697;p15"/>
          <p:cNvSpPr/>
          <p:nvPr/>
        </p:nvSpPr>
        <p:spPr>
          <a:xfrm flipH="1" rot="10800000">
            <a:off x="1187506" y="5609661"/>
            <a:ext cx="1011000" cy="1011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98" name="Google Shape;1698;p15"/>
          <p:cNvSpPr/>
          <p:nvPr/>
        </p:nvSpPr>
        <p:spPr>
          <a:xfrm flipH="1" rot="10800000">
            <a:off x="1440282" y="5862086"/>
            <a:ext cx="505800" cy="505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699" name="Google Shape;1699;p15"/>
          <p:cNvSpPr/>
          <p:nvPr/>
        </p:nvSpPr>
        <p:spPr>
          <a:xfrm flipH="1" rot="10800000">
            <a:off x="1566670" y="5988599"/>
            <a:ext cx="252900" cy="252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00" name="Google Shape;1700;p15"/>
          <p:cNvSpPr/>
          <p:nvPr/>
        </p:nvSpPr>
        <p:spPr>
          <a:xfrm flipH="1" rot="10800000">
            <a:off x="1313894" y="5735574"/>
            <a:ext cx="758700" cy="7587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01" name="Google Shape;1701;p15"/>
          <p:cNvSpPr/>
          <p:nvPr/>
        </p:nvSpPr>
        <p:spPr>
          <a:xfrm flipH="1" rot="10800000">
            <a:off x="194656" y="4601933"/>
            <a:ext cx="987900" cy="10140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2" name="Google Shape;1702;p15"/>
          <p:cNvSpPr/>
          <p:nvPr/>
        </p:nvSpPr>
        <p:spPr>
          <a:xfrm rot="5400000">
            <a:off x="196886" y="5635427"/>
            <a:ext cx="993900" cy="9939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03" name="Google Shape;1703;p15"/>
          <p:cNvSpPr/>
          <p:nvPr/>
        </p:nvSpPr>
        <p:spPr>
          <a:xfrm rot="-5400000">
            <a:off x="685138" y="5610668"/>
            <a:ext cx="505800" cy="505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04" name="Google Shape;1704;p15"/>
          <p:cNvGrpSpPr/>
          <p:nvPr/>
        </p:nvGrpSpPr>
        <p:grpSpPr>
          <a:xfrm rot="5400000">
            <a:off x="-68683" y="5864470"/>
            <a:ext cx="1022425" cy="513490"/>
            <a:chOff x="10576560" y="3328633"/>
            <a:chExt cx="1514255" cy="760500"/>
          </a:xfrm>
        </p:grpSpPr>
        <p:sp>
          <p:nvSpPr>
            <p:cNvPr id="1705" name="Google Shape;1705;p15"/>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06" name="Google Shape;1706;p15"/>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707" name="Google Shape;1707;p15"/>
          <p:cNvSpPr/>
          <p:nvPr/>
        </p:nvSpPr>
        <p:spPr>
          <a:xfrm flipH="1" rot="10800000">
            <a:off x="413054" y="5853364"/>
            <a:ext cx="520800" cy="5208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08" name="Google Shape;1708;p15"/>
          <p:cNvSpPr/>
          <p:nvPr/>
        </p:nvSpPr>
        <p:spPr>
          <a:xfrm rot="10800000">
            <a:off x="411824" y="5854447"/>
            <a:ext cx="520800" cy="5208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709" name="Google Shape;1709;p15"/>
          <p:cNvGrpSpPr/>
          <p:nvPr/>
        </p:nvGrpSpPr>
        <p:grpSpPr>
          <a:xfrm rot="-5400000">
            <a:off x="466767" y="5920922"/>
            <a:ext cx="397423" cy="397423"/>
            <a:chOff x="9392653" y="5061283"/>
            <a:chExt cx="588600" cy="588600"/>
          </a:xfrm>
        </p:grpSpPr>
        <p:sp>
          <p:nvSpPr>
            <p:cNvPr id="1710" name="Google Shape;1710;p15"/>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1" name="Google Shape;1711;p15"/>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2" name="Google Shape;1712;p15"/>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713" name="Google Shape;1713;p15"/>
          <p:cNvSpPr/>
          <p:nvPr/>
        </p:nvSpPr>
        <p:spPr>
          <a:xfrm rot="10800000">
            <a:off x="327031" y="4734543"/>
            <a:ext cx="749100" cy="7491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14" name="Google Shape;1714;p15"/>
          <p:cNvSpPr/>
          <p:nvPr/>
        </p:nvSpPr>
        <p:spPr>
          <a:xfrm rot="10800000">
            <a:off x="441065" y="4848578"/>
            <a:ext cx="520800" cy="5208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15" name="Google Shape;1715;p15"/>
          <p:cNvSpPr/>
          <p:nvPr/>
        </p:nvSpPr>
        <p:spPr>
          <a:xfrm rot="-5400000">
            <a:off x="204250" y="4596908"/>
            <a:ext cx="505800" cy="505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6" name="Google Shape;1716;p15"/>
          <p:cNvSpPr/>
          <p:nvPr/>
        </p:nvSpPr>
        <p:spPr>
          <a:xfrm rot="-5400000">
            <a:off x="603127" y="5004814"/>
            <a:ext cx="192900" cy="193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17" name="Google Shape;1717;p15"/>
          <p:cNvGrpSpPr/>
          <p:nvPr/>
        </p:nvGrpSpPr>
        <p:grpSpPr>
          <a:xfrm rot="-5400000">
            <a:off x="713457" y="5353614"/>
            <a:ext cx="281255" cy="36461"/>
            <a:chOff x="10578164" y="275923"/>
            <a:chExt cx="416551" cy="54000"/>
          </a:xfrm>
        </p:grpSpPr>
        <p:sp>
          <p:nvSpPr>
            <p:cNvPr id="1718" name="Google Shape;1718;p1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19" name="Google Shape;1719;p1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0" name="Google Shape;1720;p1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721" name="Google Shape;1721;p15"/>
          <p:cNvGrpSpPr/>
          <p:nvPr/>
        </p:nvGrpSpPr>
        <p:grpSpPr>
          <a:xfrm rot="-5400000">
            <a:off x="816891" y="5353614"/>
            <a:ext cx="281255" cy="36461"/>
            <a:chOff x="10578164" y="275923"/>
            <a:chExt cx="416551" cy="54000"/>
          </a:xfrm>
        </p:grpSpPr>
        <p:sp>
          <p:nvSpPr>
            <p:cNvPr id="1722" name="Google Shape;1722;p15"/>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3" name="Google Shape;1723;p15"/>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4" name="Google Shape;1724;p15"/>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725" name="Google Shape;1725;p15"/>
          <p:cNvGrpSpPr/>
          <p:nvPr/>
        </p:nvGrpSpPr>
        <p:grpSpPr>
          <a:xfrm rot="-5400000">
            <a:off x="920326" y="5353614"/>
            <a:ext cx="281255" cy="36461"/>
            <a:chOff x="10578164" y="275923"/>
            <a:chExt cx="416551" cy="54000"/>
          </a:xfrm>
        </p:grpSpPr>
        <p:sp>
          <p:nvSpPr>
            <p:cNvPr id="1726" name="Google Shape;1726;p1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7" name="Google Shape;1727;p1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28" name="Google Shape;1728;p1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729" name="Google Shape;1729;p15"/>
          <p:cNvGrpSpPr/>
          <p:nvPr/>
        </p:nvGrpSpPr>
        <p:grpSpPr>
          <a:xfrm rot="-5400000">
            <a:off x="218489" y="4834820"/>
            <a:ext cx="281255" cy="36461"/>
            <a:chOff x="10578164" y="275923"/>
            <a:chExt cx="416551" cy="54000"/>
          </a:xfrm>
        </p:grpSpPr>
        <p:sp>
          <p:nvSpPr>
            <p:cNvPr id="1730" name="Google Shape;1730;p1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1" name="Google Shape;1731;p1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2" name="Google Shape;1732;p1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733" name="Google Shape;1733;p15"/>
          <p:cNvGrpSpPr/>
          <p:nvPr/>
        </p:nvGrpSpPr>
        <p:grpSpPr>
          <a:xfrm rot="-5400000">
            <a:off x="321923" y="4834820"/>
            <a:ext cx="281255" cy="36461"/>
            <a:chOff x="10578164" y="275923"/>
            <a:chExt cx="416551" cy="54000"/>
          </a:xfrm>
        </p:grpSpPr>
        <p:sp>
          <p:nvSpPr>
            <p:cNvPr id="1734" name="Google Shape;1734;p15"/>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5" name="Google Shape;1735;p15"/>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6" name="Google Shape;1736;p15"/>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737" name="Google Shape;1737;p15"/>
          <p:cNvGrpSpPr/>
          <p:nvPr/>
        </p:nvGrpSpPr>
        <p:grpSpPr>
          <a:xfrm rot="-5400000">
            <a:off x="425358" y="4834820"/>
            <a:ext cx="281255" cy="36461"/>
            <a:chOff x="10578164" y="275923"/>
            <a:chExt cx="416551" cy="54000"/>
          </a:xfrm>
        </p:grpSpPr>
        <p:sp>
          <p:nvSpPr>
            <p:cNvPr id="1738" name="Google Shape;1738;p1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39" name="Google Shape;1739;p1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0" name="Google Shape;1740;p1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741" name="Google Shape;1741;p15"/>
          <p:cNvSpPr/>
          <p:nvPr/>
        </p:nvSpPr>
        <p:spPr>
          <a:xfrm rot="-5400000">
            <a:off x="1214584" y="6118604"/>
            <a:ext cx="505800" cy="505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2" name="Google Shape;1742;p15"/>
          <p:cNvSpPr/>
          <p:nvPr/>
        </p:nvSpPr>
        <p:spPr>
          <a:xfrm rot="10800000">
            <a:off x="1202669" y="5603058"/>
            <a:ext cx="505800" cy="505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43" name="Google Shape;1743;p15"/>
          <p:cNvGrpSpPr/>
          <p:nvPr/>
        </p:nvGrpSpPr>
        <p:grpSpPr>
          <a:xfrm rot="-5400000">
            <a:off x="1078061" y="5861819"/>
            <a:ext cx="762328" cy="505590"/>
            <a:chOff x="10624861" y="3933984"/>
            <a:chExt cx="1115330" cy="748800"/>
          </a:xfrm>
        </p:grpSpPr>
        <p:cxnSp>
          <p:nvCxnSpPr>
            <p:cNvPr id="1744" name="Google Shape;1744;p15"/>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45" name="Google Shape;1745;p15"/>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46" name="Google Shape;1746;p15"/>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47" name="Google Shape;1747;p15"/>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48" name="Google Shape;1748;p15"/>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49" name="Google Shape;1749;p15"/>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50" name="Google Shape;1750;p15"/>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751" name="Google Shape;1751;p15"/>
          <p:cNvSpPr/>
          <p:nvPr/>
        </p:nvSpPr>
        <p:spPr>
          <a:xfrm flipH="1" rot="-5400000">
            <a:off x="9853477" y="5679078"/>
            <a:ext cx="873000" cy="873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2" name="Google Shape;1752;p15"/>
          <p:cNvSpPr/>
          <p:nvPr/>
        </p:nvSpPr>
        <p:spPr>
          <a:xfrm flipH="1" rot="-5400000">
            <a:off x="9998963" y="5824564"/>
            <a:ext cx="582300" cy="582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3" name="Google Shape;1753;p15"/>
          <p:cNvSpPr/>
          <p:nvPr/>
        </p:nvSpPr>
        <p:spPr>
          <a:xfrm rot="-5400000">
            <a:off x="9853477" y="5680240"/>
            <a:ext cx="873000" cy="8730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4" name="Google Shape;1754;p15"/>
          <p:cNvSpPr/>
          <p:nvPr/>
        </p:nvSpPr>
        <p:spPr>
          <a:xfrm flipH="1">
            <a:off x="10872580" y="6137016"/>
            <a:ext cx="1163700" cy="5535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55" name="Google Shape;1755;p15"/>
          <p:cNvSpPr/>
          <p:nvPr/>
        </p:nvSpPr>
        <p:spPr>
          <a:xfrm rot="5400000">
            <a:off x="10869518" y="5528605"/>
            <a:ext cx="1163700" cy="11637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6" name="Google Shape;1756;p15"/>
          <p:cNvSpPr/>
          <p:nvPr/>
        </p:nvSpPr>
        <p:spPr>
          <a:xfrm rot="5400000">
            <a:off x="11159946" y="5819576"/>
            <a:ext cx="582300" cy="582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7" name="Google Shape;1757;p15"/>
          <p:cNvSpPr/>
          <p:nvPr/>
        </p:nvSpPr>
        <p:spPr>
          <a:xfrm rot="5400000">
            <a:off x="11306060" y="5965062"/>
            <a:ext cx="290700" cy="2907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8" name="Google Shape;1758;p15"/>
          <p:cNvSpPr/>
          <p:nvPr/>
        </p:nvSpPr>
        <p:spPr>
          <a:xfrm rot="5400000">
            <a:off x="11014732" y="5674090"/>
            <a:ext cx="873000" cy="873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59" name="Google Shape;1759;p15"/>
          <p:cNvSpPr/>
          <p:nvPr/>
        </p:nvSpPr>
        <p:spPr>
          <a:xfrm flipH="1">
            <a:off x="11869605" y="4554900"/>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0" name="Google Shape;1760;p15"/>
          <p:cNvSpPr/>
          <p:nvPr/>
        </p:nvSpPr>
        <p:spPr>
          <a:xfrm flipH="1">
            <a:off x="11719165" y="4554900"/>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1" name="Google Shape;1761;p15"/>
          <p:cNvSpPr/>
          <p:nvPr/>
        </p:nvSpPr>
        <p:spPr>
          <a:xfrm flipH="1">
            <a:off x="11568724" y="4554900"/>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2" name="Google Shape;1762;p15"/>
          <p:cNvSpPr/>
          <p:nvPr/>
        </p:nvSpPr>
        <p:spPr>
          <a:xfrm flipH="1">
            <a:off x="11869605" y="4673963"/>
            <a:ext cx="42000" cy="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3" name="Google Shape;1763;p15"/>
          <p:cNvSpPr/>
          <p:nvPr/>
        </p:nvSpPr>
        <p:spPr>
          <a:xfrm flipH="1">
            <a:off x="11719165" y="4673963"/>
            <a:ext cx="42000" cy="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4" name="Google Shape;1764;p15"/>
          <p:cNvSpPr/>
          <p:nvPr/>
        </p:nvSpPr>
        <p:spPr>
          <a:xfrm flipH="1">
            <a:off x="11568724" y="4673963"/>
            <a:ext cx="42000" cy="4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5" name="Google Shape;1765;p15"/>
          <p:cNvSpPr/>
          <p:nvPr/>
        </p:nvSpPr>
        <p:spPr>
          <a:xfrm flipH="1">
            <a:off x="11869605" y="4793027"/>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6" name="Google Shape;1766;p15"/>
          <p:cNvSpPr/>
          <p:nvPr/>
        </p:nvSpPr>
        <p:spPr>
          <a:xfrm flipH="1">
            <a:off x="11719165" y="4793027"/>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7" name="Google Shape;1767;p15"/>
          <p:cNvSpPr/>
          <p:nvPr/>
        </p:nvSpPr>
        <p:spPr>
          <a:xfrm flipH="1">
            <a:off x="11568724" y="4793027"/>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8" name="Google Shape;1768;p15"/>
          <p:cNvSpPr/>
          <p:nvPr/>
        </p:nvSpPr>
        <p:spPr>
          <a:xfrm flipH="1">
            <a:off x="11267843" y="4554900"/>
            <a:ext cx="42000" cy="4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69" name="Google Shape;1769;p15"/>
          <p:cNvSpPr/>
          <p:nvPr/>
        </p:nvSpPr>
        <p:spPr>
          <a:xfrm flipH="1">
            <a:off x="11117403" y="4554900"/>
            <a:ext cx="42000" cy="4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0" name="Google Shape;1770;p15"/>
          <p:cNvSpPr/>
          <p:nvPr/>
        </p:nvSpPr>
        <p:spPr>
          <a:xfrm flipH="1">
            <a:off x="10966964" y="4554900"/>
            <a:ext cx="42000" cy="4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1" name="Google Shape;1771;p15"/>
          <p:cNvSpPr/>
          <p:nvPr/>
        </p:nvSpPr>
        <p:spPr>
          <a:xfrm flipH="1">
            <a:off x="11267843" y="4673963"/>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2" name="Google Shape;1772;p15"/>
          <p:cNvSpPr/>
          <p:nvPr/>
        </p:nvSpPr>
        <p:spPr>
          <a:xfrm flipH="1">
            <a:off x="11117403" y="4673963"/>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3" name="Google Shape;1773;p15"/>
          <p:cNvSpPr/>
          <p:nvPr/>
        </p:nvSpPr>
        <p:spPr>
          <a:xfrm flipH="1">
            <a:off x="10966964" y="4673963"/>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4" name="Google Shape;1774;p15"/>
          <p:cNvSpPr/>
          <p:nvPr/>
        </p:nvSpPr>
        <p:spPr>
          <a:xfrm flipH="1">
            <a:off x="11267843" y="4793027"/>
            <a:ext cx="42000" cy="4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5" name="Google Shape;1775;p15"/>
          <p:cNvSpPr/>
          <p:nvPr/>
        </p:nvSpPr>
        <p:spPr>
          <a:xfrm flipH="1">
            <a:off x="11117403" y="4793027"/>
            <a:ext cx="42000" cy="4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6" name="Google Shape;1776;p15"/>
          <p:cNvSpPr/>
          <p:nvPr/>
        </p:nvSpPr>
        <p:spPr>
          <a:xfrm flipH="1">
            <a:off x="10966964" y="4793027"/>
            <a:ext cx="42000" cy="4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7" name="Google Shape;1777;p15"/>
          <p:cNvSpPr/>
          <p:nvPr/>
        </p:nvSpPr>
        <p:spPr>
          <a:xfrm flipH="1">
            <a:off x="11418284" y="4544925"/>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8" name="Google Shape;1778;p15"/>
          <p:cNvSpPr/>
          <p:nvPr/>
        </p:nvSpPr>
        <p:spPr>
          <a:xfrm flipH="1">
            <a:off x="11418284" y="4685807"/>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9" name="Google Shape;1779;p15"/>
          <p:cNvSpPr/>
          <p:nvPr/>
        </p:nvSpPr>
        <p:spPr>
          <a:xfrm flipH="1">
            <a:off x="11418284" y="4811727"/>
            <a:ext cx="42000" cy="42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80" name="Google Shape;1780;p15"/>
          <p:cNvGrpSpPr/>
          <p:nvPr/>
        </p:nvGrpSpPr>
        <p:grpSpPr>
          <a:xfrm flipH="1" rot="-5400000">
            <a:off x="11424136" y="4936422"/>
            <a:ext cx="571704" cy="664410"/>
            <a:chOff x="10628069" y="2437255"/>
            <a:chExt cx="369772" cy="748800"/>
          </a:xfrm>
        </p:grpSpPr>
        <p:cxnSp>
          <p:nvCxnSpPr>
            <p:cNvPr id="1781" name="Google Shape;1781;p15"/>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782" name="Google Shape;1782;p15"/>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83" name="Google Shape;1783;p15"/>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784" name="Google Shape;1784;p15"/>
          <p:cNvSpPr/>
          <p:nvPr/>
        </p:nvSpPr>
        <p:spPr>
          <a:xfrm flipH="1" rot="-5400000">
            <a:off x="10862069" y="4980131"/>
            <a:ext cx="582300" cy="582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5" name="Google Shape;1785;p15"/>
          <p:cNvSpPr/>
          <p:nvPr/>
        </p:nvSpPr>
        <p:spPr>
          <a:xfrm flipH="1">
            <a:off x="11018643" y="5136507"/>
            <a:ext cx="269100" cy="2691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6" name="Google Shape;1786;p15"/>
          <p:cNvSpPr/>
          <p:nvPr/>
        </p:nvSpPr>
        <p:spPr>
          <a:xfrm flipH="1">
            <a:off x="11455225" y="5559774"/>
            <a:ext cx="582300" cy="582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87" name="Google Shape;1787;p15"/>
          <p:cNvSpPr/>
          <p:nvPr/>
        </p:nvSpPr>
        <p:spPr>
          <a:xfrm flipH="1" rot="5400000">
            <a:off x="10861776" y="5545988"/>
            <a:ext cx="582300" cy="582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88" name="Google Shape;1788;p15"/>
          <p:cNvGrpSpPr/>
          <p:nvPr/>
        </p:nvGrpSpPr>
        <p:grpSpPr>
          <a:xfrm flipH="1">
            <a:off x="11011756" y="5549891"/>
            <a:ext cx="877541" cy="581892"/>
            <a:chOff x="10624861" y="3933984"/>
            <a:chExt cx="1115330" cy="748800"/>
          </a:xfrm>
        </p:grpSpPr>
        <p:cxnSp>
          <p:nvCxnSpPr>
            <p:cNvPr id="1789" name="Google Shape;1789;p15"/>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90" name="Google Shape;1790;p15"/>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91" name="Google Shape;1791;p15"/>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92" name="Google Shape;1792;p15"/>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93" name="Google Shape;1793;p15"/>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94" name="Google Shape;1794;p15"/>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795" name="Google Shape;1795;p15"/>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796" name="Google Shape;1796;p15"/>
          <p:cNvSpPr/>
          <p:nvPr/>
        </p:nvSpPr>
        <p:spPr>
          <a:xfrm flipH="1" rot="-5400000">
            <a:off x="9703624" y="5540188"/>
            <a:ext cx="1143900" cy="11439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97" name="Google Shape;1797;p15"/>
          <p:cNvSpPr/>
          <p:nvPr/>
        </p:nvSpPr>
        <p:spPr>
          <a:xfrm rot="-5400000">
            <a:off x="9703627" y="5535025"/>
            <a:ext cx="1163700" cy="11637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98" name="Google Shape;1798;p15"/>
          <p:cNvSpPr/>
          <p:nvPr/>
        </p:nvSpPr>
        <p:spPr>
          <a:xfrm rot="-5400000">
            <a:off x="9998963" y="5825454"/>
            <a:ext cx="582300" cy="582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799" name="Google Shape;1799;p15"/>
          <p:cNvSpPr/>
          <p:nvPr/>
        </p:nvSpPr>
        <p:spPr>
          <a:xfrm rot="-5400000">
            <a:off x="10144449" y="5971568"/>
            <a:ext cx="290700" cy="290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1800" name="Shape 1800"/>
        <p:cNvGrpSpPr/>
        <p:nvPr/>
      </p:nvGrpSpPr>
      <p:grpSpPr>
        <a:xfrm>
          <a:off x="0" y="0"/>
          <a:ext cx="0" cy="0"/>
          <a:chOff x="0" y="0"/>
          <a:chExt cx="0" cy="0"/>
        </a:xfrm>
      </p:grpSpPr>
      <p:sp>
        <p:nvSpPr>
          <p:cNvPr id="1801" name="Google Shape;1801;p16"/>
          <p:cNvSpPr txBox="1"/>
          <p:nvPr>
            <p:ph idx="1" type="subTitle"/>
          </p:nvPr>
        </p:nvSpPr>
        <p:spPr>
          <a:xfrm>
            <a:off x="720400" y="21636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1802" name="Google Shape;1802;p16"/>
          <p:cNvSpPr txBox="1"/>
          <p:nvPr>
            <p:ph idx="2" type="subTitle"/>
          </p:nvPr>
        </p:nvSpPr>
        <p:spPr>
          <a:xfrm>
            <a:off x="720400"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1803" name="Google Shape;1803;p16"/>
          <p:cNvSpPr txBox="1"/>
          <p:nvPr>
            <p:ph idx="3" type="subTitle"/>
          </p:nvPr>
        </p:nvSpPr>
        <p:spPr>
          <a:xfrm>
            <a:off x="8381787" y="21729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1804" name="Google Shape;1804;p16"/>
          <p:cNvSpPr txBox="1"/>
          <p:nvPr>
            <p:ph idx="4" type="subTitle"/>
          </p:nvPr>
        </p:nvSpPr>
        <p:spPr>
          <a:xfrm>
            <a:off x="4571787" y="21809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1805" name="Google Shape;1805;p16"/>
          <p:cNvSpPr txBox="1"/>
          <p:nvPr>
            <p:ph idx="5" type="subTitle"/>
          </p:nvPr>
        </p:nvSpPr>
        <p:spPr>
          <a:xfrm>
            <a:off x="4571787"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1806" name="Google Shape;1806;p16"/>
          <p:cNvSpPr txBox="1"/>
          <p:nvPr>
            <p:ph idx="6" type="subTitle"/>
          </p:nvPr>
        </p:nvSpPr>
        <p:spPr>
          <a:xfrm>
            <a:off x="8381787" y="40017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1807" name="Google Shape;1807;p16"/>
          <p:cNvSpPr txBox="1"/>
          <p:nvPr>
            <p:ph type="title"/>
          </p:nvPr>
        </p:nvSpPr>
        <p:spPr>
          <a:xfrm>
            <a:off x="720400" y="898175"/>
            <a:ext cx="1091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808" name="Google Shape;1808;p16"/>
          <p:cNvSpPr txBox="1"/>
          <p:nvPr>
            <p:ph idx="7" type="body"/>
          </p:nvPr>
        </p:nvSpPr>
        <p:spPr>
          <a:xfrm>
            <a:off x="4571787" y="2589800"/>
            <a:ext cx="32505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809" name="Google Shape;1809;p16"/>
          <p:cNvSpPr txBox="1"/>
          <p:nvPr>
            <p:ph idx="8" type="body"/>
          </p:nvPr>
        </p:nvSpPr>
        <p:spPr>
          <a:xfrm>
            <a:off x="838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10" name="Google Shape;1810;p16"/>
          <p:cNvSpPr txBox="1"/>
          <p:nvPr>
            <p:ph idx="9" type="body"/>
          </p:nvPr>
        </p:nvSpPr>
        <p:spPr>
          <a:xfrm>
            <a:off x="457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11" name="Google Shape;1811;p16"/>
          <p:cNvSpPr txBox="1"/>
          <p:nvPr>
            <p:ph idx="13" type="body"/>
          </p:nvPr>
        </p:nvSpPr>
        <p:spPr>
          <a:xfrm>
            <a:off x="720400"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12" name="Google Shape;1812;p16"/>
          <p:cNvSpPr txBox="1"/>
          <p:nvPr>
            <p:ph idx="14" type="body"/>
          </p:nvPr>
        </p:nvSpPr>
        <p:spPr>
          <a:xfrm>
            <a:off x="8381787"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13" name="Google Shape;1813;p16"/>
          <p:cNvSpPr txBox="1"/>
          <p:nvPr>
            <p:ph idx="15" type="body"/>
          </p:nvPr>
        </p:nvSpPr>
        <p:spPr>
          <a:xfrm>
            <a:off x="720400"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1814" name="Shape 1814"/>
        <p:cNvGrpSpPr/>
        <p:nvPr/>
      </p:nvGrpSpPr>
      <p:grpSpPr>
        <a:xfrm>
          <a:off x="0" y="0"/>
          <a:ext cx="0" cy="0"/>
          <a:chOff x="0" y="0"/>
          <a:chExt cx="0" cy="0"/>
        </a:xfrm>
      </p:grpSpPr>
      <p:sp>
        <p:nvSpPr>
          <p:cNvPr id="1815" name="Google Shape;1815;p17"/>
          <p:cNvSpPr txBox="1"/>
          <p:nvPr>
            <p:ph idx="1" type="subTitle"/>
          </p:nvPr>
        </p:nvSpPr>
        <p:spPr>
          <a:xfrm>
            <a:off x="8378500" y="2644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816" name="Google Shape;1816;p17"/>
          <p:cNvSpPr txBox="1"/>
          <p:nvPr>
            <p:ph idx="2" type="subTitle"/>
          </p:nvPr>
        </p:nvSpPr>
        <p:spPr>
          <a:xfrm>
            <a:off x="8378500"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817" name="Google Shape;1817;p17"/>
          <p:cNvSpPr txBox="1"/>
          <p:nvPr>
            <p:ph type="title"/>
          </p:nvPr>
        </p:nvSpPr>
        <p:spPr>
          <a:xfrm>
            <a:off x="1735463" y="593375"/>
            <a:ext cx="80871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818" name="Google Shape;1818;p17"/>
          <p:cNvSpPr txBox="1"/>
          <p:nvPr>
            <p:ph idx="3" type="body"/>
          </p:nvPr>
        </p:nvSpPr>
        <p:spPr>
          <a:xfrm>
            <a:off x="8378500" y="3080375"/>
            <a:ext cx="33978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1819" name="Google Shape;1819;p17"/>
          <p:cNvSpPr txBox="1"/>
          <p:nvPr>
            <p:ph idx="4" type="body"/>
          </p:nvPr>
        </p:nvSpPr>
        <p:spPr>
          <a:xfrm>
            <a:off x="8378500"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grpSp>
        <p:nvGrpSpPr>
          <p:cNvPr id="1820" name="Google Shape;1820;p17"/>
          <p:cNvGrpSpPr/>
          <p:nvPr/>
        </p:nvGrpSpPr>
        <p:grpSpPr>
          <a:xfrm flipH="1">
            <a:off x="11216463" y="1558458"/>
            <a:ext cx="675221" cy="453324"/>
            <a:chOff x="10624861" y="3933984"/>
            <a:chExt cx="1115330" cy="748800"/>
          </a:xfrm>
        </p:grpSpPr>
        <p:cxnSp>
          <p:nvCxnSpPr>
            <p:cNvPr id="1821" name="Google Shape;1821;p17"/>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22" name="Google Shape;1822;p17"/>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23" name="Google Shape;1823;p17"/>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24" name="Google Shape;1824;p17"/>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25" name="Google Shape;1825;p17"/>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26" name="Google Shape;1826;p17"/>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27" name="Google Shape;1827;p17"/>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828" name="Google Shape;1828;p17"/>
          <p:cNvGrpSpPr/>
          <p:nvPr/>
        </p:nvGrpSpPr>
        <p:grpSpPr>
          <a:xfrm>
            <a:off x="11098669" y="217902"/>
            <a:ext cx="909191" cy="908371"/>
            <a:chOff x="11098669" y="217902"/>
            <a:chExt cx="909191" cy="908371"/>
          </a:xfrm>
        </p:grpSpPr>
        <p:sp>
          <p:nvSpPr>
            <p:cNvPr id="1829" name="Google Shape;1829;p17"/>
            <p:cNvSpPr/>
            <p:nvPr/>
          </p:nvSpPr>
          <p:spPr>
            <a:xfrm flipH="1">
              <a:off x="11553289" y="217902"/>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0" name="Google Shape;1830;p17"/>
            <p:cNvSpPr/>
            <p:nvPr/>
          </p:nvSpPr>
          <p:spPr>
            <a:xfrm flipH="1">
              <a:off x="11554260" y="6714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31" name="Google Shape;1831;p17"/>
            <p:cNvGrpSpPr/>
            <p:nvPr/>
          </p:nvGrpSpPr>
          <p:grpSpPr>
            <a:xfrm flipH="1">
              <a:off x="11665882" y="663994"/>
              <a:ext cx="223860" cy="453324"/>
              <a:chOff x="10628069" y="2437255"/>
              <a:chExt cx="369772" cy="748800"/>
            </a:xfrm>
          </p:grpSpPr>
          <p:cxnSp>
            <p:nvCxnSpPr>
              <p:cNvPr id="1832" name="Google Shape;1832;p17"/>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833" name="Google Shape;1833;p17"/>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834" name="Google Shape;1834;p17"/>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835" name="Google Shape;1835;p17"/>
            <p:cNvSpPr/>
            <p:nvPr/>
          </p:nvSpPr>
          <p:spPr>
            <a:xfrm flipH="1">
              <a:off x="11656997" y="329737"/>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6" name="Google Shape;1836;p17"/>
            <p:cNvSpPr/>
            <p:nvPr/>
          </p:nvSpPr>
          <p:spPr>
            <a:xfrm flipH="1">
              <a:off x="11715006" y="387528"/>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37" name="Google Shape;1837;p17"/>
            <p:cNvSpPr/>
            <p:nvPr/>
          </p:nvSpPr>
          <p:spPr>
            <a:xfrm flipH="1" rot="-5400000">
              <a:off x="11098669" y="6726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38" name="Google Shape;1838;p17"/>
            <p:cNvGrpSpPr/>
            <p:nvPr/>
          </p:nvGrpSpPr>
          <p:grpSpPr>
            <a:xfrm flipH="1">
              <a:off x="11099367" y="791256"/>
              <a:ext cx="453324" cy="223860"/>
              <a:chOff x="11184810" y="2647468"/>
              <a:chExt cx="748800" cy="369772"/>
            </a:xfrm>
          </p:grpSpPr>
          <p:cxnSp>
            <p:nvCxnSpPr>
              <p:cNvPr id="1839" name="Google Shape;1839;p17"/>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40" name="Google Shape;1840;p17"/>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841" name="Google Shape;1841;p17"/>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842" name="Google Shape;1842;p17"/>
            <p:cNvSpPr/>
            <p:nvPr/>
          </p:nvSpPr>
          <p:spPr>
            <a:xfrm flipH="1">
              <a:off x="11112777" y="233096"/>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43" name="Google Shape;1843;p17"/>
            <p:cNvSpPr/>
            <p:nvPr/>
          </p:nvSpPr>
          <p:spPr>
            <a:xfrm flipH="1">
              <a:off x="11209235" y="322938"/>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44" name="Google Shape;1844;p17"/>
            <p:cNvSpPr/>
            <p:nvPr/>
          </p:nvSpPr>
          <p:spPr>
            <a:xfrm flipH="1">
              <a:off x="11267244" y="380729"/>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845" name="Google Shape;1845;p17"/>
          <p:cNvGrpSpPr/>
          <p:nvPr/>
        </p:nvGrpSpPr>
        <p:grpSpPr>
          <a:xfrm flipH="1">
            <a:off x="11215492" y="1116568"/>
            <a:ext cx="675221" cy="453324"/>
            <a:chOff x="10626465" y="3184818"/>
            <a:chExt cx="1115330" cy="748800"/>
          </a:xfrm>
        </p:grpSpPr>
        <p:cxnSp>
          <p:nvCxnSpPr>
            <p:cNvPr id="1846" name="Google Shape;1846;p17"/>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47" name="Google Shape;1847;p17"/>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48" name="Google Shape;1848;p17"/>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49" name="Google Shape;1849;p17"/>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50" name="Google Shape;1850;p17"/>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51" name="Google Shape;1851;p17"/>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852" name="Google Shape;1852;p17"/>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853" name="Google Shape;1853;p17"/>
          <p:cNvSpPr/>
          <p:nvPr/>
        </p:nvSpPr>
        <p:spPr>
          <a:xfrm flipH="1">
            <a:off x="11552079" y="1129105"/>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4" name="Google Shape;1854;p17"/>
          <p:cNvSpPr/>
          <p:nvPr/>
        </p:nvSpPr>
        <p:spPr>
          <a:xfrm flipH="1" rot="5400000">
            <a:off x="11086943" y="1120360"/>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55" name="Google Shape;1855;p17"/>
          <p:cNvGrpSpPr/>
          <p:nvPr/>
        </p:nvGrpSpPr>
        <p:grpSpPr>
          <a:xfrm flipH="1" rot="10800000">
            <a:off x="11096040" y="1571281"/>
            <a:ext cx="916730" cy="460407"/>
            <a:chOff x="10576560" y="3328633"/>
            <a:chExt cx="1514255" cy="760500"/>
          </a:xfrm>
        </p:grpSpPr>
        <p:sp>
          <p:nvSpPr>
            <p:cNvPr id="1856" name="Google Shape;1856;p17"/>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7" name="Google Shape;1857;p17"/>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858" name="Google Shape;1858;p17"/>
          <p:cNvSpPr/>
          <p:nvPr/>
        </p:nvSpPr>
        <p:spPr>
          <a:xfrm flipH="1" rot="-2700000">
            <a:off x="11384805" y="1410356"/>
            <a:ext cx="327532" cy="3275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9" name="Google Shape;1859;p17"/>
          <p:cNvSpPr/>
          <p:nvPr/>
        </p:nvSpPr>
        <p:spPr>
          <a:xfrm flipH="1">
            <a:off x="11431659" y="1452541"/>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0" name="Google Shape;1860;p17"/>
          <p:cNvSpPr/>
          <p:nvPr/>
        </p:nvSpPr>
        <p:spPr>
          <a:xfrm flipH="1">
            <a:off x="11489607" y="1510392"/>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61" name="Google Shape;1861;p17"/>
          <p:cNvSpPr/>
          <p:nvPr/>
        </p:nvSpPr>
        <p:spPr>
          <a:xfrm flipH="1">
            <a:off x="10163400" y="224840"/>
            <a:ext cx="939900" cy="904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62" name="Google Shape;1862;p17"/>
          <p:cNvGrpSpPr/>
          <p:nvPr/>
        </p:nvGrpSpPr>
        <p:grpSpPr>
          <a:xfrm flipH="1">
            <a:off x="10161106" y="228054"/>
            <a:ext cx="944969" cy="786179"/>
            <a:chOff x="3210826" y="234733"/>
            <a:chExt cx="1560900" cy="1298611"/>
          </a:xfrm>
        </p:grpSpPr>
        <p:cxnSp>
          <p:nvCxnSpPr>
            <p:cNvPr id="1863" name="Google Shape;1863;p17"/>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64" name="Google Shape;1864;p17"/>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65" name="Google Shape;1865;p17"/>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66" name="Google Shape;1866;p17"/>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67" name="Google Shape;1867;p17"/>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68" name="Google Shape;1868;p17"/>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69" name="Google Shape;1869;p17"/>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870" name="Google Shape;1870;p17"/>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1871" name="Google Shape;1871;p17"/>
          <p:cNvGrpSpPr/>
          <p:nvPr/>
        </p:nvGrpSpPr>
        <p:grpSpPr>
          <a:xfrm flipH="1" rot="59618">
            <a:off x="10160743" y="215579"/>
            <a:ext cx="928647" cy="928590"/>
            <a:chOff x="3247624" y="213651"/>
            <a:chExt cx="1533709" cy="1533614"/>
          </a:xfrm>
        </p:grpSpPr>
        <p:sp>
          <p:nvSpPr>
            <p:cNvPr id="1872" name="Google Shape;1872;p17"/>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73" name="Google Shape;1873;p17"/>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874" name="Google Shape;1874;p17"/>
          <p:cNvSpPr/>
          <p:nvPr/>
        </p:nvSpPr>
        <p:spPr>
          <a:xfrm flipH="1">
            <a:off x="10412033" y="466377"/>
            <a:ext cx="426300" cy="4263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5" name="Google Shape;1875;p17"/>
          <p:cNvSpPr/>
          <p:nvPr/>
        </p:nvSpPr>
        <p:spPr>
          <a:xfrm flipH="1">
            <a:off x="10517192" y="571518"/>
            <a:ext cx="216000" cy="2160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76" name="Google Shape;1876;p17"/>
          <p:cNvSpPr/>
          <p:nvPr/>
        </p:nvSpPr>
        <p:spPr>
          <a:xfrm rot="10800000">
            <a:off x="309711" y="3093281"/>
            <a:ext cx="693600" cy="6936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77" name="Google Shape;1877;p17"/>
          <p:cNvSpPr/>
          <p:nvPr/>
        </p:nvSpPr>
        <p:spPr>
          <a:xfrm rot="10800000">
            <a:off x="425424" y="3208991"/>
            <a:ext cx="462300" cy="462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78" name="Google Shape;1878;p17"/>
          <p:cNvSpPr/>
          <p:nvPr/>
        </p:nvSpPr>
        <p:spPr>
          <a:xfrm flipH="1" rot="10800000">
            <a:off x="308798" y="3093281"/>
            <a:ext cx="693600" cy="6936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79" name="Google Shape;1879;p17"/>
          <p:cNvSpPr/>
          <p:nvPr/>
        </p:nvSpPr>
        <p:spPr>
          <a:xfrm rot="5400000">
            <a:off x="-42866" y="2295180"/>
            <a:ext cx="924900" cy="4398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0" name="Google Shape;1880;p17"/>
          <p:cNvSpPr/>
          <p:nvPr/>
        </p:nvSpPr>
        <p:spPr>
          <a:xfrm flipH="1">
            <a:off x="197961" y="2055063"/>
            <a:ext cx="924900" cy="9249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81" name="Google Shape;1881;p17"/>
          <p:cNvSpPr/>
          <p:nvPr/>
        </p:nvSpPr>
        <p:spPr>
          <a:xfrm flipH="1">
            <a:off x="429386" y="2286241"/>
            <a:ext cx="462300" cy="462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82" name="Google Shape;1882;p17"/>
          <p:cNvSpPr/>
          <p:nvPr/>
        </p:nvSpPr>
        <p:spPr>
          <a:xfrm flipH="1">
            <a:off x="544799" y="2401831"/>
            <a:ext cx="231300" cy="231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83" name="Google Shape;1883;p17"/>
          <p:cNvSpPr/>
          <p:nvPr/>
        </p:nvSpPr>
        <p:spPr>
          <a:xfrm flipH="1">
            <a:off x="313674" y="2170652"/>
            <a:ext cx="693600" cy="6936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84" name="Google Shape;1884;p17"/>
          <p:cNvSpPr/>
          <p:nvPr/>
        </p:nvSpPr>
        <p:spPr>
          <a:xfrm flipH="1">
            <a:off x="205693" y="1119538"/>
            <a:ext cx="903300" cy="9273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5" name="Google Shape;1885;p17"/>
          <p:cNvSpPr/>
          <p:nvPr/>
        </p:nvSpPr>
        <p:spPr>
          <a:xfrm rot="-5400000">
            <a:off x="197990" y="192709"/>
            <a:ext cx="909000" cy="9090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86" name="Google Shape;1886;p17"/>
          <p:cNvSpPr/>
          <p:nvPr/>
        </p:nvSpPr>
        <p:spPr>
          <a:xfrm rot="5400000">
            <a:off x="198127" y="661765"/>
            <a:ext cx="462300" cy="462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887" name="Google Shape;1887;p17"/>
          <p:cNvGrpSpPr/>
          <p:nvPr/>
        </p:nvGrpSpPr>
        <p:grpSpPr>
          <a:xfrm rot="-5400000">
            <a:off x="414409" y="422820"/>
            <a:ext cx="935052" cy="469533"/>
            <a:chOff x="10576560" y="3328633"/>
            <a:chExt cx="1514255" cy="760500"/>
          </a:xfrm>
        </p:grpSpPr>
        <p:sp>
          <p:nvSpPr>
            <p:cNvPr id="1888" name="Google Shape;1888;p17"/>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9" name="Google Shape;1889;p17"/>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890" name="Google Shape;1890;p17"/>
          <p:cNvSpPr/>
          <p:nvPr/>
        </p:nvSpPr>
        <p:spPr>
          <a:xfrm flipH="1">
            <a:off x="432859" y="426086"/>
            <a:ext cx="476400" cy="476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91" name="Google Shape;1891;p17"/>
          <p:cNvSpPr/>
          <p:nvPr/>
        </p:nvSpPr>
        <p:spPr>
          <a:xfrm>
            <a:off x="434090" y="425095"/>
            <a:ext cx="476400" cy="476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892" name="Google Shape;1892;p17"/>
          <p:cNvGrpSpPr/>
          <p:nvPr/>
        </p:nvGrpSpPr>
        <p:grpSpPr>
          <a:xfrm rot="5400000">
            <a:off x="497206" y="477032"/>
            <a:ext cx="363461" cy="363402"/>
            <a:chOff x="9392653" y="5061283"/>
            <a:chExt cx="588600" cy="588600"/>
          </a:xfrm>
        </p:grpSpPr>
        <p:sp>
          <p:nvSpPr>
            <p:cNvPr id="1893" name="Google Shape;1893;p17"/>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4" name="Google Shape;1894;p17"/>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5" name="Google Shape;1895;p17"/>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896" name="Google Shape;1896;p17"/>
          <p:cNvSpPr/>
          <p:nvPr/>
        </p:nvSpPr>
        <p:spPr>
          <a:xfrm>
            <a:off x="302847" y="1240525"/>
            <a:ext cx="685200" cy="6855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97" name="Google Shape;1897;p17"/>
          <p:cNvSpPr/>
          <p:nvPr/>
        </p:nvSpPr>
        <p:spPr>
          <a:xfrm>
            <a:off x="407348" y="1345028"/>
            <a:ext cx="476400" cy="4764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898" name="Google Shape;1898;p17"/>
          <p:cNvSpPr/>
          <p:nvPr/>
        </p:nvSpPr>
        <p:spPr>
          <a:xfrm rot="5400000">
            <a:off x="637919" y="1588915"/>
            <a:ext cx="462300" cy="462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9" name="Google Shape;1899;p17"/>
          <p:cNvSpPr/>
          <p:nvPr/>
        </p:nvSpPr>
        <p:spPr>
          <a:xfrm rot="5400000">
            <a:off x="559167" y="1501889"/>
            <a:ext cx="176400" cy="17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00" name="Google Shape;1900;p17"/>
          <p:cNvGrpSpPr/>
          <p:nvPr/>
        </p:nvGrpSpPr>
        <p:grpSpPr>
          <a:xfrm rot="5400000">
            <a:off x="377338" y="1325948"/>
            <a:ext cx="257220" cy="33340"/>
            <a:chOff x="10578164" y="275923"/>
            <a:chExt cx="416551" cy="54000"/>
          </a:xfrm>
        </p:grpSpPr>
        <p:sp>
          <p:nvSpPr>
            <p:cNvPr id="1901" name="Google Shape;1901;p1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2" name="Google Shape;1902;p1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3" name="Google Shape;1903;p1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904" name="Google Shape;1904;p17"/>
          <p:cNvGrpSpPr/>
          <p:nvPr/>
        </p:nvGrpSpPr>
        <p:grpSpPr>
          <a:xfrm rot="5400000">
            <a:off x="282743" y="1325948"/>
            <a:ext cx="257220" cy="33340"/>
            <a:chOff x="10578164" y="275923"/>
            <a:chExt cx="416551" cy="54000"/>
          </a:xfrm>
        </p:grpSpPr>
        <p:sp>
          <p:nvSpPr>
            <p:cNvPr id="1905" name="Google Shape;1905;p17"/>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6" name="Google Shape;1906;p17"/>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7" name="Google Shape;1907;p17"/>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908" name="Google Shape;1908;p17"/>
          <p:cNvGrpSpPr/>
          <p:nvPr/>
        </p:nvGrpSpPr>
        <p:grpSpPr>
          <a:xfrm rot="5400000">
            <a:off x="188148" y="1325948"/>
            <a:ext cx="257220" cy="33340"/>
            <a:chOff x="10578164" y="275923"/>
            <a:chExt cx="416551" cy="54000"/>
          </a:xfrm>
        </p:grpSpPr>
        <p:sp>
          <p:nvSpPr>
            <p:cNvPr id="1909" name="Google Shape;1909;p1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0" name="Google Shape;1910;p1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1" name="Google Shape;1911;p1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912" name="Google Shape;1912;p17"/>
          <p:cNvGrpSpPr/>
          <p:nvPr/>
        </p:nvGrpSpPr>
        <p:grpSpPr>
          <a:xfrm rot="5400000">
            <a:off x="830007" y="1800419"/>
            <a:ext cx="257220" cy="33340"/>
            <a:chOff x="10578164" y="275923"/>
            <a:chExt cx="416551" cy="54000"/>
          </a:xfrm>
        </p:grpSpPr>
        <p:sp>
          <p:nvSpPr>
            <p:cNvPr id="1913" name="Google Shape;1913;p1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4" name="Google Shape;1914;p1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5" name="Google Shape;1915;p1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916" name="Google Shape;1916;p17"/>
          <p:cNvGrpSpPr/>
          <p:nvPr/>
        </p:nvGrpSpPr>
        <p:grpSpPr>
          <a:xfrm rot="5400000">
            <a:off x="735412" y="1800419"/>
            <a:ext cx="257220" cy="33340"/>
            <a:chOff x="10578164" y="275923"/>
            <a:chExt cx="416551" cy="54000"/>
          </a:xfrm>
        </p:grpSpPr>
        <p:sp>
          <p:nvSpPr>
            <p:cNvPr id="1917" name="Google Shape;1917;p17"/>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8" name="Google Shape;1918;p17"/>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9" name="Google Shape;1919;p17"/>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920" name="Google Shape;1920;p17"/>
          <p:cNvGrpSpPr/>
          <p:nvPr/>
        </p:nvGrpSpPr>
        <p:grpSpPr>
          <a:xfrm rot="5400000">
            <a:off x="640817" y="1800419"/>
            <a:ext cx="257220" cy="33340"/>
            <a:chOff x="10578164" y="275923"/>
            <a:chExt cx="416551" cy="54000"/>
          </a:xfrm>
        </p:grpSpPr>
        <p:sp>
          <p:nvSpPr>
            <p:cNvPr id="1921" name="Google Shape;1921;p1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22" name="Google Shape;1922;p1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23" name="Google Shape;1923;p1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924" name="Google Shape;1924;p17"/>
          <p:cNvSpPr/>
          <p:nvPr/>
        </p:nvSpPr>
        <p:spPr>
          <a:xfrm rot="5400000">
            <a:off x="635797" y="2051640"/>
            <a:ext cx="462300" cy="462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25" name="Google Shape;1925;p17"/>
          <p:cNvSpPr/>
          <p:nvPr/>
        </p:nvSpPr>
        <p:spPr>
          <a:xfrm>
            <a:off x="646418" y="2523139"/>
            <a:ext cx="462300" cy="462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26" name="Google Shape;1926;p17"/>
          <p:cNvGrpSpPr/>
          <p:nvPr/>
        </p:nvGrpSpPr>
        <p:grpSpPr>
          <a:xfrm rot="5400000">
            <a:off x="526192" y="2286663"/>
            <a:ext cx="697193" cy="462309"/>
            <a:chOff x="10624861" y="3933984"/>
            <a:chExt cx="1115330" cy="748800"/>
          </a:xfrm>
        </p:grpSpPr>
        <p:cxnSp>
          <p:nvCxnSpPr>
            <p:cNvPr id="1927" name="Google Shape;1927;p17"/>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28" name="Google Shape;1928;p17"/>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29" name="Google Shape;1929;p17"/>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30" name="Google Shape;1930;p17"/>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31" name="Google Shape;1931;p17"/>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32" name="Google Shape;1932;p17"/>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33" name="Google Shape;1933;p17"/>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934" name="Google Shape;1934;p17"/>
          <p:cNvSpPr/>
          <p:nvPr/>
        </p:nvSpPr>
        <p:spPr>
          <a:xfrm rot="10800000">
            <a:off x="204658" y="2996939"/>
            <a:ext cx="909000" cy="9090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35" name="Google Shape;1935;p17"/>
          <p:cNvSpPr/>
          <p:nvPr/>
        </p:nvSpPr>
        <p:spPr>
          <a:xfrm flipH="1" rot="10800000">
            <a:off x="193211" y="2981037"/>
            <a:ext cx="924900" cy="924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36" name="Google Shape;1936;p17"/>
          <p:cNvSpPr/>
          <p:nvPr/>
        </p:nvSpPr>
        <p:spPr>
          <a:xfrm flipH="1" rot="10800000">
            <a:off x="424385" y="3208991"/>
            <a:ext cx="462300" cy="462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37" name="Google Shape;1937;p17"/>
          <p:cNvSpPr/>
          <p:nvPr/>
        </p:nvSpPr>
        <p:spPr>
          <a:xfrm flipH="1" rot="10800000">
            <a:off x="539972" y="3324402"/>
            <a:ext cx="231300" cy="231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1938" name="Shape 1938"/>
        <p:cNvGrpSpPr/>
        <p:nvPr/>
      </p:nvGrpSpPr>
      <p:grpSpPr>
        <a:xfrm>
          <a:off x="0" y="0"/>
          <a:ext cx="0" cy="0"/>
          <a:chOff x="0" y="0"/>
          <a:chExt cx="0" cy="0"/>
        </a:xfrm>
      </p:grpSpPr>
      <p:sp>
        <p:nvSpPr>
          <p:cNvPr id="1939" name="Google Shape;1939;p18"/>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940" name="Google Shape;1940;p18"/>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941" name="Google Shape;1941;p18"/>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942" name="Google Shape;1942;p18"/>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943" name="Google Shape;1943;p18"/>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944" name="Google Shape;1944;p18"/>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45" name="Google Shape;1945;p18"/>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946" name="Google Shape;1946;p18"/>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947" name="Google Shape;1947;p18"/>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948" name="Google Shape;1948;p18"/>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949" name="Google Shape;1949;p18"/>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1950" name="Shape 1950"/>
        <p:cNvGrpSpPr/>
        <p:nvPr/>
      </p:nvGrpSpPr>
      <p:grpSpPr>
        <a:xfrm>
          <a:off x="0" y="0"/>
          <a:ext cx="0" cy="0"/>
          <a:chOff x="0" y="0"/>
          <a:chExt cx="0" cy="0"/>
        </a:xfrm>
      </p:grpSpPr>
      <p:sp>
        <p:nvSpPr>
          <p:cNvPr id="1951" name="Google Shape;1951;p19"/>
          <p:cNvSpPr txBox="1"/>
          <p:nvPr>
            <p:ph type="title"/>
          </p:nvPr>
        </p:nvSpPr>
        <p:spPr>
          <a:xfrm>
            <a:off x="1808220" y="4827125"/>
            <a:ext cx="8575800" cy="5574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952" name="Google Shape;1952;p19"/>
          <p:cNvSpPr txBox="1"/>
          <p:nvPr>
            <p:ph idx="1" type="body"/>
          </p:nvPr>
        </p:nvSpPr>
        <p:spPr>
          <a:xfrm>
            <a:off x="1807989" y="5647280"/>
            <a:ext cx="8575800" cy="936900"/>
          </a:xfrm>
          <a:prstGeom prst="rect">
            <a:avLst/>
          </a:prstGeom>
        </p:spPr>
        <p:txBody>
          <a:bodyPr anchorCtr="0" anchor="t" bIns="121900" lIns="121900" spcFirstLastPara="1" rIns="121900" wrap="square" tIns="121900">
            <a:noAutofit/>
          </a:bodyPr>
          <a:lstStyle>
            <a:lvl1pPr indent="-317500" lvl="0" marL="457200" algn="ctr">
              <a:spcBef>
                <a:spcPts val="0"/>
              </a:spcBef>
              <a:spcAft>
                <a:spcPts val="0"/>
              </a:spcAft>
              <a:buSzPts val="1400"/>
              <a:buChar char="●"/>
              <a:defRPr sz="1400"/>
            </a:lvl1pPr>
            <a:lvl2pPr indent="-317500" lvl="1" marL="914400" algn="ctr">
              <a:spcBef>
                <a:spcPts val="2100"/>
              </a:spcBef>
              <a:spcAft>
                <a:spcPts val="0"/>
              </a:spcAft>
              <a:buSzPts val="1400"/>
              <a:buChar char="○"/>
              <a:defRPr sz="1400"/>
            </a:lvl2pPr>
            <a:lvl3pPr indent="-317500" lvl="2" marL="1371600" algn="ctr">
              <a:spcBef>
                <a:spcPts val="2100"/>
              </a:spcBef>
              <a:spcAft>
                <a:spcPts val="0"/>
              </a:spcAft>
              <a:buSzPts val="1400"/>
              <a:buChar char="■"/>
              <a:defRPr sz="1400"/>
            </a:lvl3pPr>
            <a:lvl4pPr indent="-317500" lvl="3" marL="1828800" algn="ctr">
              <a:spcBef>
                <a:spcPts val="2100"/>
              </a:spcBef>
              <a:spcAft>
                <a:spcPts val="0"/>
              </a:spcAft>
              <a:buSzPts val="1400"/>
              <a:buChar char="●"/>
              <a:defRPr sz="1400"/>
            </a:lvl4pPr>
            <a:lvl5pPr indent="-317500" lvl="4" marL="2286000" algn="ctr">
              <a:spcBef>
                <a:spcPts val="2100"/>
              </a:spcBef>
              <a:spcAft>
                <a:spcPts val="0"/>
              </a:spcAft>
              <a:buSzPts val="1400"/>
              <a:buChar char="○"/>
              <a:defRPr sz="1400"/>
            </a:lvl5pPr>
            <a:lvl6pPr indent="-317500" lvl="5" marL="2743200" algn="ctr">
              <a:spcBef>
                <a:spcPts val="2100"/>
              </a:spcBef>
              <a:spcAft>
                <a:spcPts val="0"/>
              </a:spcAft>
              <a:buSzPts val="1400"/>
              <a:buChar char="■"/>
              <a:defRPr sz="1400"/>
            </a:lvl6pPr>
            <a:lvl7pPr indent="-317500" lvl="6" marL="3200400" algn="ctr">
              <a:spcBef>
                <a:spcPts val="2100"/>
              </a:spcBef>
              <a:spcAft>
                <a:spcPts val="0"/>
              </a:spcAft>
              <a:buSzPts val="1400"/>
              <a:buChar char="●"/>
              <a:defRPr sz="1400"/>
            </a:lvl7pPr>
            <a:lvl8pPr indent="-317500" lvl="7" marL="3657600" algn="ctr">
              <a:spcBef>
                <a:spcPts val="2100"/>
              </a:spcBef>
              <a:spcAft>
                <a:spcPts val="0"/>
              </a:spcAft>
              <a:buSzPts val="1400"/>
              <a:buChar char="○"/>
              <a:defRPr sz="1400"/>
            </a:lvl8pPr>
            <a:lvl9pPr indent="-317500" lvl="8" marL="4114800" algn="ctr">
              <a:spcBef>
                <a:spcPts val="2100"/>
              </a:spcBef>
              <a:spcAft>
                <a:spcPts val="2100"/>
              </a:spcAft>
              <a:buSzPts val="1400"/>
              <a:buChar char="■"/>
              <a:defRPr sz="1400"/>
            </a:lvl9pPr>
          </a:lstStyle>
          <a:p/>
        </p:txBody>
      </p:sp>
      <p:grpSp>
        <p:nvGrpSpPr>
          <p:cNvPr id="1953" name="Google Shape;1953;p19"/>
          <p:cNvGrpSpPr/>
          <p:nvPr/>
        </p:nvGrpSpPr>
        <p:grpSpPr>
          <a:xfrm>
            <a:off x="1139427" y="1441965"/>
            <a:ext cx="649680" cy="436176"/>
            <a:chOff x="10624861" y="3933984"/>
            <a:chExt cx="1115330" cy="748800"/>
          </a:xfrm>
        </p:grpSpPr>
        <p:cxnSp>
          <p:nvCxnSpPr>
            <p:cNvPr id="1954" name="Google Shape;1954;p19"/>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55" name="Google Shape;1955;p19"/>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56" name="Google Shape;1956;p19"/>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57" name="Google Shape;1957;p19"/>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58" name="Google Shape;1958;p19"/>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59" name="Google Shape;1959;p19"/>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60" name="Google Shape;1960;p19"/>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961" name="Google Shape;1961;p19"/>
          <p:cNvSpPr/>
          <p:nvPr/>
        </p:nvSpPr>
        <p:spPr>
          <a:xfrm>
            <a:off x="159730" y="151997"/>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62" name="Google Shape;1962;p19"/>
          <p:cNvSpPr/>
          <p:nvPr/>
        </p:nvSpPr>
        <p:spPr>
          <a:xfrm>
            <a:off x="166939" y="152398"/>
            <a:ext cx="857400" cy="85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963" name="Google Shape;1963;p19"/>
          <p:cNvGrpSpPr/>
          <p:nvPr/>
        </p:nvGrpSpPr>
        <p:grpSpPr>
          <a:xfrm>
            <a:off x="159886" y="582268"/>
            <a:ext cx="430783" cy="436176"/>
            <a:chOff x="8943245" y="2438859"/>
            <a:chExt cx="739541" cy="748800"/>
          </a:xfrm>
        </p:grpSpPr>
        <p:cxnSp>
          <p:nvCxnSpPr>
            <p:cNvPr id="1964" name="Google Shape;1964;p19"/>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65" name="Google Shape;1965;p19"/>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66" name="Google Shape;1966;p19"/>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67" name="Google Shape;1967;p19"/>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68" name="Google Shape;1968;p19"/>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969" name="Google Shape;1969;p19"/>
          <p:cNvSpPr/>
          <p:nvPr/>
        </p:nvSpPr>
        <p:spPr>
          <a:xfrm>
            <a:off x="248635" y="260525"/>
            <a:ext cx="639300" cy="63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0" name="Google Shape;1970;p19"/>
          <p:cNvSpPr/>
          <p:nvPr/>
        </p:nvSpPr>
        <p:spPr>
          <a:xfrm>
            <a:off x="363102" y="374993"/>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1" name="Google Shape;1971;p19"/>
          <p:cNvSpPr/>
          <p:nvPr/>
        </p:nvSpPr>
        <p:spPr>
          <a:xfrm>
            <a:off x="467289" y="479181"/>
            <a:ext cx="201900" cy="201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2" name="Google Shape;1972;p19"/>
          <p:cNvSpPr/>
          <p:nvPr/>
        </p:nvSpPr>
        <p:spPr>
          <a:xfrm>
            <a:off x="1027811" y="151997"/>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3" name="Google Shape;1973;p19"/>
          <p:cNvSpPr/>
          <p:nvPr/>
        </p:nvSpPr>
        <p:spPr>
          <a:xfrm>
            <a:off x="1026877" y="588377"/>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74" name="Google Shape;1974;p19"/>
          <p:cNvGrpSpPr/>
          <p:nvPr/>
        </p:nvGrpSpPr>
        <p:grpSpPr>
          <a:xfrm>
            <a:off x="1141296" y="581334"/>
            <a:ext cx="215392" cy="436176"/>
            <a:chOff x="10628069" y="2437255"/>
            <a:chExt cx="369772" cy="748800"/>
          </a:xfrm>
        </p:grpSpPr>
        <p:cxnSp>
          <p:nvCxnSpPr>
            <p:cNvPr id="1975" name="Google Shape;1975;p1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976" name="Google Shape;1976;p19"/>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977" name="Google Shape;1977;p1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978" name="Google Shape;1978;p19"/>
          <p:cNvSpPr/>
          <p:nvPr/>
        </p:nvSpPr>
        <p:spPr>
          <a:xfrm>
            <a:off x="1133534" y="259589"/>
            <a:ext cx="231000" cy="231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79" name="Google Shape;1979;p19"/>
          <p:cNvSpPr/>
          <p:nvPr/>
        </p:nvSpPr>
        <p:spPr>
          <a:xfrm>
            <a:off x="1189132" y="315187"/>
            <a:ext cx="119700" cy="119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80" name="Google Shape;1980;p19"/>
          <p:cNvSpPr/>
          <p:nvPr/>
        </p:nvSpPr>
        <p:spPr>
          <a:xfrm rot="5400000">
            <a:off x="1465366" y="589514"/>
            <a:ext cx="436200" cy="43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81" name="Google Shape;1981;p19"/>
          <p:cNvGrpSpPr/>
          <p:nvPr/>
        </p:nvGrpSpPr>
        <p:grpSpPr>
          <a:xfrm>
            <a:off x="1465598" y="703782"/>
            <a:ext cx="436176" cy="215392"/>
            <a:chOff x="11184810" y="2647468"/>
            <a:chExt cx="748800" cy="369772"/>
          </a:xfrm>
        </p:grpSpPr>
        <p:cxnSp>
          <p:nvCxnSpPr>
            <p:cNvPr id="1982" name="Google Shape;1982;p19"/>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83" name="Google Shape;1983;p19"/>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984" name="Google Shape;1984;p19"/>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985" name="Google Shape;1985;p19"/>
          <p:cNvSpPr/>
          <p:nvPr/>
        </p:nvSpPr>
        <p:spPr>
          <a:xfrm>
            <a:off x="1477871" y="166614"/>
            <a:ext cx="410100" cy="4101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86" name="Google Shape;1986;p19"/>
          <p:cNvSpPr/>
          <p:nvPr/>
        </p:nvSpPr>
        <p:spPr>
          <a:xfrm>
            <a:off x="1564303" y="253048"/>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87" name="Google Shape;1987;p19"/>
          <p:cNvSpPr/>
          <p:nvPr/>
        </p:nvSpPr>
        <p:spPr>
          <a:xfrm>
            <a:off x="1619901" y="308646"/>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88" name="Google Shape;1988;p19"/>
          <p:cNvSpPr/>
          <p:nvPr/>
        </p:nvSpPr>
        <p:spPr>
          <a:xfrm rot="-5400000">
            <a:off x="166004" y="1020361"/>
            <a:ext cx="857400" cy="857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89" name="Google Shape;1989;p19"/>
          <p:cNvSpPr/>
          <p:nvPr/>
        </p:nvSpPr>
        <p:spPr>
          <a:xfrm rot="-5400000">
            <a:off x="271459" y="1125804"/>
            <a:ext cx="646500" cy="646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90" name="Google Shape;1990;p19"/>
          <p:cNvSpPr/>
          <p:nvPr/>
        </p:nvSpPr>
        <p:spPr>
          <a:xfrm rot="-5400000">
            <a:off x="370042" y="1224622"/>
            <a:ext cx="449100" cy="4491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91" name="Google Shape;1991;p19"/>
          <p:cNvSpPr/>
          <p:nvPr/>
        </p:nvSpPr>
        <p:spPr>
          <a:xfrm rot="-5400000">
            <a:off x="486844" y="1337062"/>
            <a:ext cx="229200" cy="2292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92" name="Google Shape;1992;p19"/>
          <p:cNvSpPr/>
          <p:nvPr/>
        </p:nvSpPr>
        <p:spPr>
          <a:xfrm flipH="1" rot="-5400000">
            <a:off x="165069" y="1013946"/>
            <a:ext cx="857400" cy="8574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93" name="Google Shape;1993;p19"/>
          <p:cNvSpPr/>
          <p:nvPr/>
        </p:nvSpPr>
        <p:spPr>
          <a:xfrm rot="5400000">
            <a:off x="169610" y="1013946"/>
            <a:ext cx="857400" cy="8574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94" name="Google Shape;1994;p19"/>
          <p:cNvSpPr/>
          <p:nvPr/>
        </p:nvSpPr>
        <p:spPr>
          <a:xfrm flipH="1" rot="-5400000">
            <a:off x="374714" y="1212378"/>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995" name="Google Shape;1995;p19"/>
          <p:cNvSpPr/>
          <p:nvPr/>
        </p:nvSpPr>
        <p:spPr>
          <a:xfrm flipH="1" rot="-5400000">
            <a:off x="485910" y="1319235"/>
            <a:ext cx="229200" cy="2292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996" name="Google Shape;1996;p19"/>
          <p:cNvGrpSpPr/>
          <p:nvPr/>
        </p:nvGrpSpPr>
        <p:grpSpPr>
          <a:xfrm>
            <a:off x="1140361" y="1016789"/>
            <a:ext cx="649680" cy="436176"/>
            <a:chOff x="10626465" y="3184818"/>
            <a:chExt cx="1115330" cy="748800"/>
          </a:xfrm>
        </p:grpSpPr>
        <p:cxnSp>
          <p:nvCxnSpPr>
            <p:cNvPr id="1997" name="Google Shape;1997;p19"/>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998" name="Google Shape;1998;p19"/>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999" name="Google Shape;1999;p19"/>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00" name="Google Shape;2000;p19"/>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01" name="Google Shape;2001;p19"/>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02" name="Google Shape;2002;p19"/>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03" name="Google Shape;2003;p19"/>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004" name="Google Shape;2004;p19"/>
          <p:cNvSpPr/>
          <p:nvPr/>
        </p:nvSpPr>
        <p:spPr>
          <a:xfrm>
            <a:off x="1022338" y="1028628"/>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05" name="Google Shape;2005;p19"/>
          <p:cNvSpPr/>
          <p:nvPr/>
        </p:nvSpPr>
        <p:spPr>
          <a:xfrm rot="-5400000">
            <a:off x="1469787" y="1020179"/>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06" name="Google Shape;2006;p19"/>
          <p:cNvGrpSpPr/>
          <p:nvPr/>
        </p:nvGrpSpPr>
        <p:grpSpPr>
          <a:xfrm rot="10800000">
            <a:off x="1021263" y="1453742"/>
            <a:ext cx="882053" cy="442991"/>
            <a:chOff x="10576560" y="3328633"/>
            <a:chExt cx="1514255" cy="760500"/>
          </a:xfrm>
        </p:grpSpPr>
        <p:sp>
          <p:nvSpPr>
            <p:cNvPr id="2007" name="Google Shape;2007;p19"/>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08" name="Google Shape;2008;p19"/>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009" name="Google Shape;2009;p19"/>
          <p:cNvSpPr/>
          <p:nvPr/>
        </p:nvSpPr>
        <p:spPr>
          <a:xfrm rot="2700000">
            <a:off x="1311124" y="1299234"/>
            <a:ext cx="315228" cy="31522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10" name="Google Shape;2010;p19"/>
          <p:cNvSpPr/>
          <p:nvPr/>
        </p:nvSpPr>
        <p:spPr>
          <a:xfrm>
            <a:off x="1350320" y="1339792"/>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11" name="Google Shape;2011;p19"/>
          <p:cNvSpPr/>
          <p:nvPr/>
        </p:nvSpPr>
        <p:spPr>
          <a:xfrm>
            <a:off x="1405976" y="1395449"/>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12" name="Google Shape;2012;p19"/>
          <p:cNvSpPr/>
          <p:nvPr/>
        </p:nvSpPr>
        <p:spPr>
          <a:xfrm rot="10800000">
            <a:off x="162124" y="1883899"/>
            <a:ext cx="857400" cy="8574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13" name="Google Shape;2013;p19"/>
          <p:cNvSpPr/>
          <p:nvPr/>
        </p:nvSpPr>
        <p:spPr>
          <a:xfrm>
            <a:off x="604505" y="2305050"/>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14" name="Google Shape;2014;p19"/>
          <p:cNvGrpSpPr/>
          <p:nvPr/>
        </p:nvGrpSpPr>
        <p:grpSpPr>
          <a:xfrm rot="10800000">
            <a:off x="159712" y="1874358"/>
            <a:ext cx="882053" cy="442991"/>
            <a:chOff x="10576560" y="3328633"/>
            <a:chExt cx="1514255" cy="760500"/>
          </a:xfrm>
        </p:grpSpPr>
        <p:sp>
          <p:nvSpPr>
            <p:cNvPr id="2015" name="Google Shape;2015;p19"/>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16" name="Google Shape;2016;p19"/>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017" name="Google Shape;2017;p19"/>
          <p:cNvSpPr/>
          <p:nvPr/>
        </p:nvSpPr>
        <p:spPr>
          <a:xfrm flipH="1" rot="-5400000">
            <a:off x="382178" y="2070308"/>
            <a:ext cx="449100" cy="4491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18" name="Google Shape;2018;p19"/>
          <p:cNvSpPr/>
          <p:nvPr/>
        </p:nvSpPr>
        <p:spPr>
          <a:xfrm rot="-5400000">
            <a:off x="381244" y="2069470"/>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019" name="Google Shape;2019;p19"/>
          <p:cNvGrpSpPr/>
          <p:nvPr/>
        </p:nvGrpSpPr>
        <p:grpSpPr>
          <a:xfrm>
            <a:off x="430065" y="2116492"/>
            <a:ext cx="342860" cy="342859"/>
            <a:chOff x="9392653" y="5061283"/>
            <a:chExt cx="588600" cy="588600"/>
          </a:xfrm>
        </p:grpSpPr>
        <p:sp>
          <p:nvSpPr>
            <p:cNvPr id="2020" name="Google Shape;2020;p19"/>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21" name="Google Shape;2021;p19"/>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22" name="Google Shape;2022;p19"/>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023" name="Google Shape;2023;p19"/>
          <p:cNvSpPr/>
          <p:nvPr/>
        </p:nvSpPr>
        <p:spPr>
          <a:xfrm>
            <a:off x="1897111" y="158672"/>
            <a:ext cx="904200" cy="87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24" name="Google Shape;2024;p19"/>
          <p:cNvGrpSpPr/>
          <p:nvPr/>
        </p:nvGrpSpPr>
        <p:grpSpPr>
          <a:xfrm>
            <a:off x="1894678" y="161780"/>
            <a:ext cx="909224" cy="756441"/>
            <a:chOff x="3210826" y="234733"/>
            <a:chExt cx="1560900" cy="1298611"/>
          </a:xfrm>
        </p:grpSpPr>
        <p:cxnSp>
          <p:nvCxnSpPr>
            <p:cNvPr id="2025" name="Google Shape;2025;p19"/>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26" name="Google Shape;2026;p19"/>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27" name="Google Shape;2027;p19"/>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28" name="Google Shape;2028;p19"/>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29" name="Google Shape;2029;p19"/>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30" name="Google Shape;2030;p19"/>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31" name="Google Shape;2031;p19"/>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032" name="Google Shape;2032;p19"/>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033" name="Google Shape;2033;p19"/>
          <p:cNvGrpSpPr/>
          <p:nvPr/>
        </p:nvGrpSpPr>
        <p:grpSpPr>
          <a:xfrm rot="-59612">
            <a:off x="1910406" y="149763"/>
            <a:ext cx="893366" cy="893311"/>
            <a:chOff x="3247624" y="213651"/>
            <a:chExt cx="1533709" cy="1533614"/>
          </a:xfrm>
        </p:grpSpPr>
        <p:sp>
          <p:nvSpPr>
            <p:cNvPr id="2034" name="Google Shape;2034;p19"/>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35" name="Google Shape;2035;p19"/>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036" name="Google Shape;2036;p19"/>
          <p:cNvSpPr/>
          <p:nvPr/>
        </p:nvSpPr>
        <p:spPr>
          <a:xfrm>
            <a:off x="2152024" y="391045"/>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37" name="Google Shape;2037;p19"/>
          <p:cNvSpPr/>
          <p:nvPr/>
        </p:nvSpPr>
        <p:spPr>
          <a:xfrm>
            <a:off x="2253175" y="492197"/>
            <a:ext cx="207900" cy="207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38" name="Google Shape;2038;p19"/>
          <p:cNvGrpSpPr/>
          <p:nvPr/>
        </p:nvGrpSpPr>
        <p:grpSpPr>
          <a:xfrm rot="10800000">
            <a:off x="11235976" y="4911721"/>
            <a:ext cx="675221" cy="453324"/>
            <a:chOff x="10624861" y="3933984"/>
            <a:chExt cx="1115330" cy="748800"/>
          </a:xfrm>
        </p:grpSpPr>
        <p:cxnSp>
          <p:nvCxnSpPr>
            <p:cNvPr id="2039" name="Google Shape;2039;p19"/>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40" name="Google Shape;2040;p19"/>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41" name="Google Shape;2041;p19"/>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42" name="Google Shape;2042;p19"/>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43" name="Google Shape;2043;p19"/>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44" name="Google Shape;2044;p19"/>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45" name="Google Shape;2045;p19"/>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046" name="Google Shape;2046;p19"/>
          <p:cNvSpPr/>
          <p:nvPr/>
        </p:nvSpPr>
        <p:spPr>
          <a:xfrm flipH="1" rot="5400000">
            <a:off x="11128664" y="4016816"/>
            <a:ext cx="885900" cy="9093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47" name="Google Shape;2047;p19"/>
          <p:cNvSpPr/>
          <p:nvPr/>
        </p:nvSpPr>
        <p:spPr>
          <a:xfrm rot="10800000">
            <a:off x="11572802" y="6252001"/>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48" name="Google Shape;2048;p19"/>
          <p:cNvSpPr/>
          <p:nvPr/>
        </p:nvSpPr>
        <p:spPr>
          <a:xfrm rot="10800000">
            <a:off x="11573773" y="579841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49" name="Google Shape;2049;p19"/>
          <p:cNvGrpSpPr/>
          <p:nvPr/>
        </p:nvGrpSpPr>
        <p:grpSpPr>
          <a:xfrm rot="10800000">
            <a:off x="11685395" y="5806185"/>
            <a:ext cx="223860" cy="453324"/>
            <a:chOff x="10628069" y="2437255"/>
            <a:chExt cx="369772" cy="748800"/>
          </a:xfrm>
        </p:grpSpPr>
        <p:cxnSp>
          <p:nvCxnSpPr>
            <p:cNvPr id="2050" name="Google Shape;2050;p1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051" name="Google Shape;2051;p19"/>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052" name="Google Shape;2052;p1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053" name="Google Shape;2053;p19"/>
          <p:cNvSpPr/>
          <p:nvPr/>
        </p:nvSpPr>
        <p:spPr>
          <a:xfrm rot="10800000">
            <a:off x="11676509" y="6353766"/>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54" name="Google Shape;2054;p19"/>
          <p:cNvSpPr/>
          <p:nvPr/>
        </p:nvSpPr>
        <p:spPr>
          <a:xfrm rot="10800000">
            <a:off x="11734518" y="6411775"/>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55" name="Google Shape;2055;p19"/>
          <p:cNvSpPr/>
          <p:nvPr/>
        </p:nvSpPr>
        <p:spPr>
          <a:xfrm rot="-5400000">
            <a:off x="11118182" y="5797230"/>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56" name="Google Shape;2056;p19"/>
          <p:cNvGrpSpPr/>
          <p:nvPr/>
        </p:nvGrpSpPr>
        <p:grpSpPr>
          <a:xfrm rot="10800000">
            <a:off x="11118880" y="5908386"/>
            <a:ext cx="453324" cy="223860"/>
            <a:chOff x="11184810" y="2647468"/>
            <a:chExt cx="748800" cy="369772"/>
          </a:xfrm>
        </p:grpSpPr>
        <p:cxnSp>
          <p:nvCxnSpPr>
            <p:cNvPr id="2057" name="Google Shape;2057;p19"/>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58" name="Google Shape;2058;p19"/>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059" name="Google Shape;2059;p19"/>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060" name="Google Shape;2060;p19"/>
          <p:cNvSpPr/>
          <p:nvPr/>
        </p:nvSpPr>
        <p:spPr>
          <a:xfrm rot="10800000">
            <a:off x="11132289" y="6264107"/>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61" name="Google Shape;2061;p19"/>
          <p:cNvSpPr/>
          <p:nvPr/>
        </p:nvSpPr>
        <p:spPr>
          <a:xfrm rot="10800000">
            <a:off x="11228748" y="6360565"/>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62" name="Google Shape;2062;p19"/>
          <p:cNvSpPr/>
          <p:nvPr/>
        </p:nvSpPr>
        <p:spPr>
          <a:xfrm rot="10800000">
            <a:off x="11286757" y="6418574"/>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63" name="Google Shape;2063;p19"/>
          <p:cNvGrpSpPr/>
          <p:nvPr/>
        </p:nvGrpSpPr>
        <p:grpSpPr>
          <a:xfrm rot="10800000">
            <a:off x="11235004" y="5353611"/>
            <a:ext cx="675221" cy="453324"/>
            <a:chOff x="10626465" y="3184818"/>
            <a:chExt cx="1115330" cy="748800"/>
          </a:xfrm>
        </p:grpSpPr>
        <p:cxnSp>
          <p:nvCxnSpPr>
            <p:cNvPr id="2064" name="Google Shape;2064;p19"/>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65" name="Google Shape;2065;p19"/>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66" name="Google Shape;2066;p19"/>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67" name="Google Shape;2067;p19"/>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68" name="Google Shape;2068;p19"/>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69" name="Google Shape;2069;p19"/>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070" name="Google Shape;2070;p19"/>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071" name="Google Shape;2071;p19"/>
          <p:cNvSpPr/>
          <p:nvPr/>
        </p:nvSpPr>
        <p:spPr>
          <a:xfrm rot="10800000">
            <a:off x="11571591" y="5351598"/>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72" name="Google Shape;2072;p19"/>
          <p:cNvSpPr/>
          <p:nvPr/>
        </p:nvSpPr>
        <p:spPr>
          <a:xfrm rot="5400000">
            <a:off x="11106455" y="5360342"/>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73" name="Google Shape;2073;p19"/>
          <p:cNvGrpSpPr/>
          <p:nvPr/>
        </p:nvGrpSpPr>
        <p:grpSpPr>
          <a:xfrm>
            <a:off x="11115553" y="4891815"/>
            <a:ext cx="916730" cy="460407"/>
            <a:chOff x="10576560" y="3328633"/>
            <a:chExt cx="1514255" cy="760500"/>
          </a:xfrm>
        </p:grpSpPr>
        <p:sp>
          <p:nvSpPr>
            <p:cNvPr id="2074" name="Google Shape;2074;p19"/>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75" name="Google Shape;2075;p19"/>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076" name="Google Shape;2076;p19"/>
          <p:cNvSpPr/>
          <p:nvPr/>
        </p:nvSpPr>
        <p:spPr>
          <a:xfrm rot="-8100000">
            <a:off x="11404317" y="5185615"/>
            <a:ext cx="327532" cy="3275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77" name="Google Shape;2077;p19"/>
          <p:cNvSpPr/>
          <p:nvPr/>
        </p:nvSpPr>
        <p:spPr>
          <a:xfrm rot="10800000">
            <a:off x="11451172" y="5230962"/>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78" name="Google Shape;2078;p19"/>
          <p:cNvSpPr/>
          <p:nvPr/>
        </p:nvSpPr>
        <p:spPr>
          <a:xfrm rot="10800000">
            <a:off x="11509120" y="5288910"/>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79" name="Google Shape;2079;p19"/>
          <p:cNvSpPr/>
          <p:nvPr/>
        </p:nvSpPr>
        <p:spPr>
          <a:xfrm rot="5400000">
            <a:off x="11235629" y="4123928"/>
            <a:ext cx="672000" cy="6720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80" name="Google Shape;2080;p19"/>
          <p:cNvSpPr/>
          <p:nvPr/>
        </p:nvSpPr>
        <p:spPr>
          <a:xfrm rot="5400000">
            <a:off x="11338358" y="4226399"/>
            <a:ext cx="466800" cy="4668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81" name="Google Shape;2081;p19"/>
          <p:cNvSpPr/>
          <p:nvPr/>
        </p:nvSpPr>
        <p:spPr>
          <a:xfrm rot="10800000">
            <a:off x="11112414" y="4452212"/>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82" name="Google Shape;2082;p19"/>
          <p:cNvSpPr/>
          <p:nvPr/>
        </p:nvSpPr>
        <p:spPr>
          <a:xfrm rot="10800000">
            <a:off x="11478247" y="4375142"/>
            <a:ext cx="173100" cy="17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083" name="Google Shape;2083;p19"/>
          <p:cNvGrpSpPr/>
          <p:nvPr/>
        </p:nvGrpSpPr>
        <p:grpSpPr>
          <a:xfrm rot="10800000">
            <a:off x="11682431" y="4306740"/>
            <a:ext cx="252180" cy="32692"/>
            <a:chOff x="10578164" y="275923"/>
            <a:chExt cx="416551" cy="54000"/>
          </a:xfrm>
        </p:grpSpPr>
        <p:sp>
          <p:nvSpPr>
            <p:cNvPr id="2084" name="Google Shape;2084;p1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85" name="Google Shape;2085;p1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86" name="Google Shape;2086;p1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087" name="Google Shape;2087;p19"/>
          <p:cNvGrpSpPr/>
          <p:nvPr/>
        </p:nvGrpSpPr>
        <p:grpSpPr>
          <a:xfrm rot="10800000">
            <a:off x="11682431" y="4213982"/>
            <a:ext cx="252180" cy="32692"/>
            <a:chOff x="10578164" y="275923"/>
            <a:chExt cx="416551" cy="54000"/>
          </a:xfrm>
        </p:grpSpPr>
        <p:sp>
          <p:nvSpPr>
            <p:cNvPr id="2088" name="Google Shape;2088;p19"/>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89" name="Google Shape;2089;p19"/>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90" name="Google Shape;2090;p19"/>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091" name="Google Shape;2091;p19"/>
          <p:cNvGrpSpPr/>
          <p:nvPr/>
        </p:nvGrpSpPr>
        <p:grpSpPr>
          <a:xfrm rot="10800000">
            <a:off x="11682431" y="4121225"/>
            <a:ext cx="252180" cy="32692"/>
            <a:chOff x="10578164" y="275923"/>
            <a:chExt cx="416551" cy="54000"/>
          </a:xfrm>
        </p:grpSpPr>
        <p:sp>
          <p:nvSpPr>
            <p:cNvPr id="2092" name="Google Shape;2092;p1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93" name="Google Shape;2093;p1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94" name="Google Shape;2094;p1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095" name="Google Shape;2095;p19"/>
          <p:cNvGrpSpPr/>
          <p:nvPr/>
        </p:nvGrpSpPr>
        <p:grpSpPr>
          <a:xfrm rot="10800000">
            <a:off x="11217186" y="4750616"/>
            <a:ext cx="252180" cy="32692"/>
            <a:chOff x="10578164" y="275923"/>
            <a:chExt cx="416551" cy="54000"/>
          </a:xfrm>
        </p:grpSpPr>
        <p:sp>
          <p:nvSpPr>
            <p:cNvPr id="2096" name="Google Shape;2096;p1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97" name="Google Shape;2097;p1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98" name="Google Shape;2098;p1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099" name="Google Shape;2099;p19"/>
          <p:cNvGrpSpPr/>
          <p:nvPr/>
        </p:nvGrpSpPr>
        <p:grpSpPr>
          <a:xfrm rot="10800000">
            <a:off x="11217186" y="4657859"/>
            <a:ext cx="252180" cy="32692"/>
            <a:chOff x="10578164" y="275923"/>
            <a:chExt cx="416551" cy="54000"/>
          </a:xfrm>
        </p:grpSpPr>
        <p:sp>
          <p:nvSpPr>
            <p:cNvPr id="2100" name="Google Shape;2100;p19"/>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01" name="Google Shape;2101;p19"/>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02" name="Google Shape;2102;p19"/>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103" name="Google Shape;2103;p19"/>
          <p:cNvGrpSpPr/>
          <p:nvPr/>
        </p:nvGrpSpPr>
        <p:grpSpPr>
          <a:xfrm rot="10800000">
            <a:off x="11217186" y="4565101"/>
            <a:ext cx="252180" cy="32692"/>
            <a:chOff x="10578164" y="275923"/>
            <a:chExt cx="416551" cy="54000"/>
          </a:xfrm>
        </p:grpSpPr>
        <p:sp>
          <p:nvSpPr>
            <p:cNvPr id="2104" name="Google Shape;2104;p1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05" name="Google Shape;2105;p1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06" name="Google Shape;2106;p1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107" name="Google Shape;2107;p19"/>
          <p:cNvSpPr/>
          <p:nvPr/>
        </p:nvSpPr>
        <p:spPr>
          <a:xfrm rot="10800000">
            <a:off x="10182913" y="5794463"/>
            <a:ext cx="939900" cy="904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108" name="Google Shape;2108;p19"/>
          <p:cNvGrpSpPr/>
          <p:nvPr/>
        </p:nvGrpSpPr>
        <p:grpSpPr>
          <a:xfrm rot="10800000">
            <a:off x="10180618" y="5909270"/>
            <a:ext cx="944969" cy="786179"/>
            <a:chOff x="3210826" y="234733"/>
            <a:chExt cx="1560900" cy="1298611"/>
          </a:xfrm>
        </p:grpSpPr>
        <p:cxnSp>
          <p:nvCxnSpPr>
            <p:cNvPr id="2109" name="Google Shape;2109;p19"/>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0" name="Google Shape;2110;p19"/>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1" name="Google Shape;2111;p19"/>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2" name="Google Shape;2112;p19"/>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3" name="Google Shape;2113;p19"/>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4" name="Google Shape;2114;p19"/>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5" name="Google Shape;2115;p19"/>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116" name="Google Shape;2116;p19"/>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117" name="Google Shape;2117;p19"/>
          <p:cNvGrpSpPr/>
          <p:nvPr/>
        </p:nvGrpSpPr>
        <p:grpSpPr>
          <a:xfrm rot="10740382">
            <a:off x="10180255" y="5779334"/>
            <a:ext cx="928647" cy="928590"/>
            <a:chOff x="3247624" y="213651"/>
            <a:chExt cx="1533709" cy="1533614"/>
          </a:xfrm>
        </p:grpSpPr>
        <p:sp>
          <p:nvSpPr>
            <p:cNvPr id="2118" name="Google Shape;2118;p19"/>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119" name="Google Shape;2119;p19"/>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120" name="Google Shape;2120;p19"/>
          <p:cNvSpPr/>
          <p:nvPr/>
        </p:nvSpPr>
        <p:spPr>
          <a:xfrm rot="10800000">
            <a:off x="10431545" y="6030825"/>
            <a:ext cx="426300" cy="4263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21" name="Google Shape;2121;p19"/>
          <p:cNvSpPr/>
          <p:nvPr/>
        </p:nvSpPr>
        <p:spPr>
          <a:xfrm rot="10800000">
            <a:off x="10536704" y="6135984"/>
            <a:ext cx="216000" cy="2160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22" name="Google Shape;2122;p19"/>
          <p:cNvSpPr/>
          <p:nvPr/>
        </p:nvSpPr>
        <p:spPr>
          <a:xfrm rot="10800000">
            <a:off x="9723374" y="6241316"/>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23" name="Google Shape;2123;p19"/>
          <p:cNvSpPr/>
          <p:nvPr/>
        </p:nvSpPr>
        <p:spPr>
          <a:xfrm rot="-5400000">
            <a:off x="9723524" y="57923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124" name="Google Shape;2124;p19"/>
          <p:cNvGrpSpPr/>
          <p:nvPr/>
        </p:nvGrpSpPr>
        <p:grpSpPr>
          <a:xfrm rot="-5400000">
            <a:off x="9833061" y="6249586"/>
            <a:ext cx="234029" cy="453324"/>
            <a:chOff x="10628069" y="2437255"/>
            <a:chExt cx="369772" cy="748800"/>
          </a:xfrm>
        </p:grpSpPr>
        <p:cxnSp>
          <p:nvCxnSpPr>
            <p:cNvPr id="2125" name="Google Shape;2125;p19"/>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26" name="Google Shape;2126;p19"/>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127" name="Google Shape;2127;p19"/>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128" name="Google Shape;2128;p19"/>
          <p:cNvGrpSpPr/>
          <p:nvPr/>
        </p:nvGrpSpPr>
        <p:grpSpPr>
          <a:xfrm rot="-5400000">
            <a:off x="9839116" y="5796903"/>
            <a:ext cx="223860" cy="453324"/>
            <a:chOff x="10628069" y="2437255"/>
            <a:chExt cx="369772" cy="748800"/>
          </a:xfrm>
        </p:grpSpPr>
        <p:cxnSp>
          <p:nvCxnSpPr>
            <p:cNvPr id="2129" name="Google Shape;2129;p1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130" name="Google Shape;2130;p19"/>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2131" name="Google Shape;2131;p1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132" name="Google Shape;2132;p19"/>
          <p:cNvSpPr/>
          <p:nvPr/>
        </p:nvSpPr>
        <p:spPr>
          <a:xfrm flipH="1">
            <a:off x="9275700" y="5792731"/>
            <a:ext cx="903600" cy="903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133" name="Google Shape;2133;p19"/>
          <p:cNvSpPr/>
          <p:nvPr/>
        </p:nvSpPr>
        <p:spPr>
          <a:xfrm rot="10800000">
            <a:off x="10981487" y="5653887"/>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4" name="Google Shape;2134;p19"/>
          <p:cNvSpPr/>
          <p:nvPr/>
        </p:nvSpPr>
        <p:spPr>
          <a:xfrm rot="10800000">
            <a:off x="10864286" y="5653887"/>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5" name="Google Shape;2135;p19"/>
          <p:cNvSpPr/>
          <p:nvPr/>
        </p:nvSpPr>
        <p:spPr>
          <a:xfrm rot="10800000">
            <a:off x="10747084" y="5653887"/>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6" name="Google Shape;2136;p19"/>
          <p:cNvSpPr/>
          <p:nvPr/>
        </p:nvSpPr>
        <p:spPr>
          <a:xfrm rot="10800000">
            <a:off x="10981487" y="5561129"/>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7" name="Google Shape;2137;p19"/>
          <p:cNvSpPr/>
          <p:nvPr/>
        </p:nvSpPr>
        <p:spPr>
          <a:xfrm rot="10800000">
            <a:off x="10864286" y="5561129"/>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8" name="Google Shape;2138;p19"/>
          <p:cNvSpPr/>
          <p:nvPr/>
        </p:nvSpPr>
        <p:spPr>
          <a:xfrm rot="10800000">
            <a:off x="10747084" y="5561129"/>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39" name="Google Shape;2139;p19"/>
          <p:cNvSpPr/>
          <p:nvPr/>
        </p:nvSpPr>
        <p:spPr>
          <a:xfrm rot="10800000">
            <a:off x="10981487" y="546837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0" name="Google Shape;2140;p19"/>
          <p:cNvSpPr/>
          <p:nvPr/>
        </p:nvSpPr>
        <p:spPr>
          <a:xfrm rot="10800000">
            <a:off x="10864286" y="546837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1" name="Google Shape;2141;p19"/>
          <p:cNvSpPr/>
          <p:nvPr/>
        </p:nvSpPr>
        <p:spPr>
          <a:xfrm rot="10800000">
            <a:off x="10747084" y="546837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2" name="Google Shape;2142;p19"/>
          <p:cNvSpPr/>
          <p:nvPr/>
        </p:nvSpPr>
        <p:spPr>
          <a:xfrm rot="10800000">
            <a:off x="10512681" y="5653887"/>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3" name="Google Shape;2143;p19"/>
          <p:cNvSpPr/>
          <p:nvPr/>
        </p:nvSpPr>
        <p:spPr>
          <a:xfrm rot="10800000">
            <a:off x="10395479" y="5653887"/>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4" name="Google Shape;2144;p19"/>
          <p:cNvSpPr/>
          <p:nvPr/>
        </p:nvSpPr>
        <p:spPr>
          <a:xfrm rot="10800000">
            <a:off x="10278279" y="5653887"/>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5" name="Google Shape;2145;p19"/>
          <p:cNvSpPr/>
          <p:nvPr/>
        </p:nvSpPr>
        <p:spPr>
          <a:xfrm rot="10800000">
            <a:off x="10512681" y="5561129"/>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6" name="Google Shape;2146;p19"/>
          <p:cNvSpPr/>
          <p:nvPr/>
        </p:nvSpPr>
        <p:spPr>
          <a:xfrm rot="10800000">
            <a:off x="10395479" y="5561129"/>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7" name="Google Shape;2147;p19"/>
          <p:cNvSpPr/>
          <p:nvPr/>
        </p:nvSpPr>
        <p:spPr>
          <a:xfrm rot="10800000">
            <a:off x="10278279" y="5561129"/>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8" name="Google Shape;2148;p19"/>
          <p:cNvSpPr/>
          <p:nvPr/>
        </p:nvSpPr>
        <p:spPr>
          <a:xfrm rot="10800000">
            <a:off x="10512681" y="546837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49" name="Google Shape;2149;p19"/>
          <p:cNvSpPr/>
          <p:nvPr/>
        </p:nvSpPr>
        <p:spPr>
          <a:xfrm rot="10800000">
            <a:off x="10395479" y="546837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50" name="Google Shape;2150;p19"/>
          <p:cNvSpPr/>
          <p:nvPr/>
        </p:nvSpPr>
        <p:spPr>
          <a:xfrm rot="10800000">
            <a:off x="10278279" y="546837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51" name="Google Shape;2151;p19"/>
          <p:cNvSpPr/>
          <p:nvPr/>
        </p:nvSpPr>
        <p:spPr>
          <a:xfrm rot="10800000">
            <a:off x="10629882" y="5661657"/>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52" name="Google Shape;2152;p19"/>
          <p:cNvSpPr/>
          <p:nvPr/>
        </p:nvSpPr>
        <p:spPr>
          <a:xfrm rot="10800000">
            <a:off x="10629882" y="5551902"/>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53" name="Google Shape;2153;p19"/>
          <p:cNvSpPr/>
          <p:nvPr/>
        </p:nvSpPr>
        <p:spPr>
          <a:xfrm rot="10800000">
            <a:off x="10629882" y="5453803"/>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154" name="Google Shape;2154;p19"/>
          <p:cNvGrpSpPr/>
          <p:nvPr/>
        </p:nvGrpSpPr>
        <p:grpSpPr>
          <a:xfrm rot="-5400000">
            <a:off x="10634260" y="4871791"/>
            <a:ext cx="445390" cy="517571"/>
            <a:chOff x="10628069" y="2437255"/>
            <a:chExt cx="369772" cy="748800"/>
          </a:xfrm>
        </p:grpSpPr>
        <p:cxnSp>
          <p:nvCxnSpPr>
            <p:cNvPr id="2155" name="Google Shape;2155;p19"/>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156" name="Google Shape;2156;p19"/>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57" name="Google Shape;2157;p19"/>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158" name="Google Shape;2158;p19"/>
          <p:cNvSpPr/>
          <p:nvPr/>
        </p:nvSpPr>
        <p:spPr>
          <a:xfrm rot="-5400000">
            <a:off x="10196539" y="4901707"/>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59" name="Google Shape;2159;p19"/>
          <p:cNvSpPr/>
          <p:nvPr/>
        </p:nvSpPr>
        <p:spPr>
          <a:xfrm rot="10800000">
            <a:off x="10318163" y="5023480"/>
            <a:ext cx="210000" cy="21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160" name="Google Shape;2160;p19"/>
          <p:cNvGrpSpPr/>
          <p:nvPr/>
        </p:nvGrpSpPr>
        <p:grpSpPr>
          <a:xfrm flipH="1" rot="5400000">
            <a:off x="9384290" y="5907646"/>
            <a:ext cx="679985" cy="679985"/>
            <a:chOff x="6214949" y="2511699"/>
            <a:chExt cx="1123200" cy="1123200"/>
          </a:xfrm>
        </p:grpSpPr>
        <p:sp>
          <p:nvSpPr>
            <p:cNvPr id="2161" name="Google Shape;2161;p19"/>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162" name="Google Shape;2162;p19"/>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163" name="Google Shape;2163;p19"/>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2164" name="Shape 2164"/>
        <p:cNvGrpSpPr/>
        <p:nvPr/>
      </p:nvGrpSpPr>
      <p:grpSpPr>
        <a:xfrm>
          <a:off x="0" y="0"/>
          <a:ext cx="0" cy="0"/>
          <a:chOff x="0" y="0"/>
          <a:chExt cx="0" cy="0"/>
        </a:xfrm>
      </p:grpSpPr>
      <p:grpSp>
        <p:nvGrpSpPr>
          <p:cNvPr id="2165" name="Google Shape;2165;p20"/>
          <p:cNvGrpSpPr/>
          <p:nvPr/>
        </p:nvGrpSpPr>
        <p:grpSpPr>
          <a:xfrm flipH="1" rot="10800000">
            <a:off x="1119915" y="5045361"/>
            <a:ext cx="649680" cy="436176"/>
            <a:chOff x="10624861" y="3933984"/>
            <a:chExt cx="1115330" cy="748800"/>
          </a:xfrm>
        </p:grpSpPr>
        <p:cxnSp>
          <p:nvCxnSpPr>
            <p:cNvPr id="2166" name="Google Shape;2166;p20"/>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67" name="Google Shape;2167;p20"/>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68" name="Google Shape;2168;p20"/>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69" name="Google Shape;2169;p20"/>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0" name="Google Shape;2170;p20"/>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1" name="Google Shape;2171;p20"/>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2" name="Google Shape;2172;p20"/>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173" name="Google Shape;2173;p20"/>
          <p:cNvSpPr/>
          <p:nvPr/>
        </p:nvSpPr>
        <p:spPr>
          <a:xfrm flipH="1" rot="10800000">
            <a:off x="140218" y="6335306"/>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74" name="Google Shape;2174;p20"/>
          <p:cNvSpPr/>
          <p:nvPr/>
        </p:nvSpPr>
        <p:spPr>
          <a:xfrm flipH="1" rot="10800000">
            <a:off x="147426" y="5913705"/>
            <a:ext cx="857400" cy="85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175" name="Google Shape;2175;p20"/>
          <p:cNvGrpSpPr/>
          <p:nvPr/>
        </p:nvGrpSpPr>
        <p:grpSpPr>
          <a:xfrm flipH="1" rot="10800000">
            <a:off x="140374" y="5905059"/>
            <a:ext cx="430783" cy="436176"/>
            <a:chOff x="8943245" y="2438859"/>
            <a:chExt cx="739541" cy="748800"/>
          </a:xfrm>
        </p:grpSpPr>
        <p:cxnSp>
          <p:nvCxnSpPr>
            <p:cNvPr id="2176" name="Google Shape;2176;p20"/>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7" name="Google Shape;2177;p20"/>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8" name="Google Shape;2178;p20"/>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79" name="Google Shape;2179;p20"/>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80" name="Google Shape;2180;p20"/>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181" name="Google Shape;2181;p20"/>
          <p:cNvSpPr/>
          <p:nvPr/>
        </p:nvSpPr>
        <p:spPr>
          <a:xfrm flipH="1" rot="10800000">
            <a:off x="229122" y="6023678"/>
            <a:ext cx="639300" cy="63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82" name="Google Shape;2182;p20"/>
          <p:cNvSpPr/>
          <p:nvPr/>
        </p:nvSpPr>
        <p:spPr>
          <a:xfrm flipH="1" rot="10800000">
            <a:off x="343589" y="6138410"/>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83" name="Google Shape;2183;p20"/>
          <p:cNvSpPr/>
          <p:nvPr/>
        </p:nvSpPr>
        <p:spPr>
          <a:xfrm flipH="1" rot="10800000">
            <a:off x="447777" y="6242421"/>
            <a:ext cx="201900" cy="201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84" name="Google Shape;2184;p20"/>
          <p:cNvSpPr/>
          <p:nvPr/>
        </p:nvSpPr>
        <p:spPr>
          <a:xfrm flipH="1" rot="10800000">
            <a:off x="1008299" y="6335306"/>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85" name="Google Shape;2185;p20"/>
          <p:cNvSpPr/>
          <p:nvPr/>
        </p:nvSpPr>
        <p:spPr>
          <a:xfrm flipH="1" rot="10800000">
            <a:off x="1007364" y="5898926"/>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186" name="Google Shape;2186;p20"/>
          <p:cNvGrpSpPr/>
          <p:nvPr/>
        </p:nvGrpSpPr>
        <p:grpSpPr>
          <a:xfrm flipH="1" rot="10800000">
            <a:off x="1121783" y="5905993"/>
            <a:ext cx="215392" cy="436176"/>
            <a:chOff x="10628069" y="2437255"/>
            <a:chExt cx="369772" cy="748800"/>
          </a:xfrm>
        </p:grpSpPr>
        <p:cxnSp>
          <p:nvCxnSpPr>
            <p:cNvPr id="2187" name="Google Shape;2187;p20"/>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188" name="Google Shape;2188;p20"/>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189" name="Google Shape;2189;p20"/>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190" name="Google Shape;2190;p20"/>
          <p:cNvSpPr/>
          <p:nvPr/>
        </p:nvSpPr>
        <p:spPr>
          <a:xfrm flipH="1" rot="10800000">
            <a:off x="1114021" y="6432914"/>
            <a:ext cx="231000" cy="231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91" name="Google Shape;2191;p20"/>
          <p:cNvSpPr/>
          <p:nvPr/>
        </p:nvSpPr>
        <p:spPr>
          <a:xfrm flipH="1" rot="10800000">
            <a:off x="1169619" y="6488615"/>
            <a:ext cx="119700" cy="119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92" name="Google Shape;2192;p20"/>
          <p:cNvSpPr/>
          <p:nvPr/>
        </p:nvSpPr>
        <p:spPr>
          <a:xfrm flipH="1" rot="5400000">
            <a:off x="1445853" y="5897789"/>
            <a:ext cx="436200" cy="43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193" name="Google Shape;2193;p20"/>
          <p:cNvGrpSpPr/>
          <p:nvPr/>
        </p:nvGrpSpPr>
        <p:grpSpPr>
          <a:xfrm flipH="1" rot="10800000">
            <a:off x="1446085" y="6004328"/>
            <a:ext cx="436176" cy="215392"/>
            <a:chOff x="11184810" y="2647468"/>
            <a:chExt cx="748800" cy="369772"/>
          </a:xfrm>
        </p:grpSpPr>
        <p:cxnSp>
          <p:nvCxnSpPr>
            <p:cNvPr id="2194" name="Google Shape;2194;p20"/>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95" name="Google Shape;2195;p20"/>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196" name="Google Shape;2196;p20"/>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197" name="Google Shape;2197;p20"/>
          <p:cNvSpPr/>
          <p:nvPr/>
        </p:nvSpPr>
        <p:spPr>
          <a:xfrm flipH="1" rot="10800000">
            <a:off x="1458358" y="6346788"/>
            <a:ext cx="410100" cy="4101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98" name="Google Shape;2198;p20"/>
          <p:cNvSpPr/>
          <p:nvPr/>
        </p:nvSpPr>
        <p:spPr>
          <a:xfrm flipH="1" rot="10800000">
            <a:off x="1544791" y="6439455"/>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99" name="Google Shape;2199;p20"/>
          <p:cNvSpPr/>
          <p:nvPr/>
        </p:nvSpPr>
        <p:spPr>
          <a:xfrm flipH="1" rot="10800000">
            <a:off x="1600389" y="6495156"/>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00" name="Google Shape;2200;p20"/>
          <p:cNvSpPr/>
          <p:nvPr/>
        </p:nvSpPr>
        <p:spPr>
          <a:xfrm flipH="1" rot="-5400000">
            <a:off x="146491" y="5045741"/>
            <a:ext cx="857400" cy="857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1" name="Google Shape;2201;p20"/>
          <p:cNvSpPr/>
          <p:nvPr/>
        </p:nvSpPr>
        <p:spPr>
          <a:xfrm flipH="1" rot="-5400000">
            <a:off x="251947" y="5151198"/>
            <a:ext cx="646500" cy="646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2" name="Google Shape;2202;p20"/>
          <p:cNvSpPr/>
          <p:nvPr/>
        </p:nvSpPr>
        <p:spPr>
          <a:xfrm flipH="1" rot="-5400000">
            <a:off x="350529" y="5249781"/>
            <a:ext cx="449100" cy="4491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3" name="Google Shape;2203;p20"/>
          <p:cNvSpPr/>
          <p:nvPr/>
        </p:nvSpPr>
        <p:spPr>
          <a:xfrm flipH="1" rot="-5400000">
            <a:off x="467332" y="5357241"/>
            <a:ext cx="229200" cy="2292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4" name="Google Shape;2204;p20"/>
          <p:cNvSpPr/>
          <p:nvPr/>
        </p:nvSpPr>
        <p:spPr>
          <a:xfrm rot="-5400000">
            <a:off x="145557" y="5052157"/>
            <a:ext cx="857400" cy="8574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5" name="Google Shape;2205;p20"/>
          <p:cNvSpPr/>
          <p:nvPr/>
        </p:nvSpPr>
        <p:spPr>
          <a:xfrm flipH="1" rot="5400000">
            <a:off x="150097" y="5052157"/>
            <a:ext cx="857400" cy="8574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6" name="Google Shape;2206;p20"/>
          <p:cNvSpPr/>
          <p:nvPr/>
        </p:nvSpPr>
        <p:spPr>
          <a:xfrm rot="-5400000">
            <a:off x="355202" y="5262024"/>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07" name="Google Shape;2207;p20"/>
          <p:cNvSpPr/>
          <p:nvPr/>
        </p:nvSpPr>
        <p:spPr>
          <a:xfrm rot="-5400000">
            <a:off x="466398" y="5375067"/>
            <a:ext cx="229200" cy="2292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208" name="Google Shape;2208;p20"/>
          <p:cNvGrpSpPr/>
          <p:nvPr/>
        </p:nvGrpSpPr>
        <p:grpSpPr>
          <a:xfrm flipH="1" rot="10800000">
            <a:off x="1120849" y="5470538"/>
            <a:ext cx="649680" cy="436176"/>
            <a:chOff x="10626465" y="3184818"/>
            <a:chExt cx="1115330" cy="748800"/>
          </a:xfrm>
        </p:grpSpPr>
        <p:cxnSp>
          <p:nvCxnSpPr>
            <p:cNvPr id="2209" name="Google Shape;2209;p20"/>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10" name="Google Shape;2210;p20"/>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11" name="Google Shape;2211;p20"/>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12" name="Google Shape;2212;p20"/>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13" name="Google Shape;2213;p20"/>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14" name="Google Shape;2214;p20"/>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15" name="Google Shape;2215;p20"/>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216" name="Google Shape;2216;p20"/>
          <p:cNvSpPr/>
          <p:nvPr/>
        </p:nvSpPr>
        <p:spPr>
          <a:xfrm flipH="1" rot="10800000">
            <a:off x="1002825" y="5468875"/>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17" name="Google Shape;2217;p20"/>
          <p:cNvSpPr/>
          <p:nvPr/>
        </p:nvSpPr>
        <p:spPr>
          <a:xfrm flipH="1" rot="-5400000">
            <a:off x="1450274" y="5477324"/>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18" name="Google Shape;2218;p20"/>
          <p:cNvGrpSpPr/>
          <p:nvPr/>
        </p:nvGrpSpPr>
        <p:grpSpPr>
          <a:xfrm flipH="1">
            <a:off x="1001750" y="5026769"/>
            <a:ext cx="882053" cy="442991"/>
            <a:chOff x="10576560" y="3328633"/>
            <a:chExt cx="1514255" cy="760500"/>
          </a:xfrm>
        </p:grpSpPr>
        <p:sp>
          <p:nvSpPr>
            <p:cNvPr id="2219" name="Google Shape;2219;p20"/>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20" name="Google Shape;2220;p20"/>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21" name="Google Shape;2221;p20"/>
          <p:cNvSpPr/>
          <p:nvPr/>
        </p:nvSpPr>
        <p:spPr>
          <a:xfrm flipH="1" rot="8100000">
            <a:off x="1291611" y="5309041"/>
            <a:ext cx="315228" cy="31522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22" name="Google Shape;2222;p20"/>
          <p:cNvSpPr/>
          <p:nvPr/>
        </p:nvSpPr>
        <p:spPr>
          <a:xfrm flipH="1" rot="10800000">
            <a:off x="1330808" y="5352711"/>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23" name="Google Shape;2223;p20"/>
          <p:cNvSpPr/>
          <p:nvPr/>
        </p:nvSpPr>
        <p:spPr>
          <a:xfrm flipH="1" rot="10800000">
            <a:off x="1386464" y="5408354"/>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24" name="Google Shape;2224;p20"/>
          <p:cNvSpPr/>
          <p:nvPr/>
        </p:nvSpPr>
        <p:spPr>
          <a:xfrm flipH="1">
            <a:off x="142611" y="4182203"/>
            <a:ext cx="857400" cy="8574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25" name="Google Shape;2225;p20"/>
          <p:cNvSpPr/>
          <p:nvPr/>
        </p:nvSpPr>
        <p:spPr>
          <a:xfrm flipH="1" rot="10800000">
            <a:off x="584993" y="4182253"/>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26" name="Google Shape;2226;p20"/>
          <p:cNvGrpSpPr/>
          <p:nvPr/>
        </p:nvGrpSpPr>
        <p:grpSpPr>
          <a:xfrm flipH="1">
            <a:off x="140200" y="4606153"/>
            <a:ext cx="882053" cy="442991"/>
            <a:chOff x="10576560" y="3328633"/>
            <a:chExt cx="1514255" cy="760500"/>
          </a:xfrm>
        </p:grpSpPr>
        <p:sp>
          <p:nvSpPr>
            <p:cNvPr id="2227" name="Google Shape;2227;p20"/>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28" name="Google Shape;2228;p20"/>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29" name="Google Shape;2229;p20"/>
          <p:cNvSpPr/>
          <p:nvPr/>
        </p:nvSpPr>
        <p:spPr>
          <a:xfrm rot="-5400000">
            <a:off x="362666" y="4404094"/>
            <a:ext cx="449100" cy="4491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30" name="Google Shape;2230;p20"/>
          <p:cNvSpPr/>
          <p:nvPr/>
        </p:nvSpPr>
        <p:spPr>
          <a:xfrm flipH="1" rot="-5400000">
            <a:off x="361731" y="4404933"/>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231" name="Google Shape;2231;p20"/>
          <p:cNvGrpSpPr/>
          <p:nvPr/>
        </p:nvGrpSpPr>
        <p:grpSpPr>
          <a:xfrm flipH="1" rot="10800000">
            <a:off x="410553" y="4464151"/>
            <a:ext cx="342860" cy="342860"/>
            <a:chOff x="9392653" y="5061283"/>
            <a:chExt cx="588600" cy="588600"/>
          </a:xfrm>
        </p:grpSpPr>
        <p:sp>
          <p:nvSpPr>
            <p:cNvPr id="2232" name="Google Shape;2232;p20"/>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33" name="Google Shape;2233;p20"/>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34" name="Google Shape;2234;p20"/>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35" name="Google Shape;2235;p20"/>
          <p:cNvSpPr/>
          <p:nvPr/>
        </p:nvSpPr>
        <p:spPr>
          <a:xfrm flipH="1" rot="10800000">
            <a:off x="1877599" y="5894831"/>
            <a:ext cx="904200" cy="87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36" name="Google Shape;2236;p20"/>
          <p:cNvGrpSpPr/>
          <p:nvPr/>
        </p:nvGrpSpPr>
        <p:grpSpPr>
          <a:xfrm flipH="1" rot="10800000">
            <a:off x="1875166" y="6005282"/>
            <a:ext cx="909224" cy="756441"/>
            <a:chOff x="3210826" y="234733"/>
            <a:chExt cx="1560900" cy="1298611"/>
          </a:xfrm>
        </p:grpSpPr>
        <p:cxnSp>
          <p:nvCxnSpPr>
            <p:cNvPr id="2237" name="Google Shape;2237;p20"/>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38" name="Google Shape;2238;p20"/>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39" name="Google Shape;2239;p20"/>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40" name="Google Shape;2240;p20"/>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41" name="Google Shape;2241;p20"/>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42" name="Google Shape;2242;p20"/>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43" name="Google Shape;2243;p20"/>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244" name="Google Shape;2244;p20"/>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245" name="Google Shape;2245;p20"/>
          <p:cNvGrpSpPr/>
          <p:nvPr/>
        </p:nvGrpSpPr>
        <p:grpSpPr>
          <a:xfrm flipH="1" rot="-10740388">
            <a:off x="1890894" y="5880429"/>
            <a:ext cx="893366" cy="893311"/>
            <a:chOff x="3247624" y="213651"/>
            <a:chExt cx="1533709" cy="1533614"/>
          </a:xfrm>
        </p:grpSpPr>
        <p:sp>
          <p:nvSpPr>
            <p:cNvPr id="2246" name="Google Shape;2246;p20"/>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47" name="Google Shape;2247;p20"/>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248" name="Google Shape;2248;p20"/>
          <p:cNvSpPr/>
          <p:nvPr/>
        </p:nvSpPr>
        <p:spPr>
          <a:xfrm flipH="1" rot="10800000">
            <a:off x="2132511" y="6122357"/>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49" name="Google Shape;2249;p20"/>
          <p:cNvSpPr/>
          <p:nvPr/>
        </p:nvSpPr>
        <p:spPr>
          <a:xfrm flipH="1" rot="10800000">
            <a:off x="2233662" y="6223406"/>
            <a:ext cx="207900" cy="207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50" name="Google Shape;2250;p20"/>
          <p:cNvGrpSpPr/>
          <p:nvPr/>
        </p:nvGrpSpPr>
        <p:grpSpPr>
          <a:xfrm flipH="1">
            <a:off x="11216463" y="1558458"/>
            <a:ext cx="675221" cy="453324"/>
            <a:chOff x="10624861" y="3933984"/>
            <a:chExt cx="1115330" cy="748800"/>
          </a:xfrm>
        </p:grpSpPr>
        <p:cxnSp>
          <p:nvCxnSpPr>
            <p:cNvPr id="2251" name="Google Shape;2251;p20"/>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52" name="Google Shape;2252;p20"/>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53" name="Google Shape;2253;p20"/>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54" name="Google Shape;2254;p20"/>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55" name="Google Shape;2255;p20"/>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56" name="Google Shape;2256;p20"/>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57" name="Google Shape;2257;p20"/>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258" name="Google Shape;2258;p20"/>
          <p:cNvSpPr/>
          <p:nvPr/>
        </p:nvSpPr>
        <p:spPr>
          <a:xfrm rot="5400000">
            <a:off x="11109151" y="1997387"/>
            <a:ext cx="885900" cy="9093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59" name="Google Shape;2259;p20"/>
          <p:cNvSpPr/>
          <p:nvPr/>
        </p:nvSpPr>
        <p:spPr>
          <a:xfrm flipH="1">
            <a:off x="11553289" y="217902"/>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60" name="Google Shape;2260;p20"/>
          <p:cNvSpPr/>
          <p:nvPr/>
        </p:nvSpPr>
        <p:spPr>
          <a:xfrm flipH="1">
            <a:off x="11554260" y="6714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61" name="Google Shape;2261;p20"/>
          <p:cNvGrpSpPr/>
          <p:nvPr/>
        </p:nvGrpSpPr>
        <p:grpSpPr>
          <a:xfrm flipH="1">
            <a:off x="11665882" y="663994"/>
            <a:ext cx="223860" cy="453324"/>
            <a:chOff x="10628069" y="2437255"/>
            <a:chExt cx="369772" cy="748800"/>
          </a:xfrm>
        </p:grpSpPr>
        <p:cxnSp>
          <p:nvCxnSpPr>
            <p:cNvPr id="2262" name="Google Shape;2262;p20"/>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263" name="Google Shape;2263;p20"/>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264" name="Google Shape;2264;p20"/>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265" name="Google Shape;2265;p20"/>
          <p:cNvSpPr/>
          <p:nvPr/>
        </p:nvSpPr>
        <p:spPr>
          <a:xfrm flipH="1">
            <a:off x="11656997" y="329737"/>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66" name="Google Shape;2266;p20"/>
          <p:cNvSpPr/>
          <p:nvPr/>
        </p:nvSpPr>
        <p:spPr>
          <a:xfrm flipH="1">
            <a:off x="11715006" y="387528"/>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67" name="Google Shape;2267;p20"/>
          <p:cNvSpPr/>
          <p:nvPr/>
        </p:nvSpPr>
        <p:spPr>
          <a:xfrm flipH="1" rot="-5400000">
            <a:off x="11098669" y="6726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68" name="Google Shape;2268;p20"/>
          <p:cNvGrpSpPr/>
          <p:nvPr/>
        </p:nvGrpSpPr>
        <p:grpSpPr>
          <a:xfrm flipH="1">
            <a:off x="11099367" y="791256"/>
            <a:ext cx="453324" cy="223860"/>
            <a:chOff x="11184810" y="2647468"/>
            <a:chExt cx="748800" cy="369772"/>
          </a:xfrm>
        </p:grpSpPr>
        <p:cxnSp>
          <p:nvCxnSpPr>
            <p:cNvPr id="2269" name="Google Shape;2269;p20"/>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70" name="Google Shape;2270;p20"/>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271" name="Google Shape;2271;p20"/>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272" name="Google Shape;2272;p20"/>
          <p:cNvSpPr/>
          <p:nvPr/>
        </p:nvSpPr>
        <p:spPr>
          <a:xfrm flipH="1">
            <a:off x="11112777" y="233096"/>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73" name="Google Shape;2273;p20"/>
          <p:cNvSpPr/>
          <p:nvPr/>
        </p:nvSpPr>
        <p:spPr>
          <a:xfrm flipH="1">
            <a:off x="11209235" y="322938"/>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74" name="Google Shape;2274;p20"/>
          <p:cNvSpPr/>
          <p:nvPr/>
        </p:nvSpPr>
        <p:spPr>
          <a:xfrm flipH="1">
            <a:off x="11267244" y="380729"/>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75" name="Google Shape;2275;p20"/>
          <p:cNvGrpSpPr/>
          <p:nvPr/>
        </p:nvGrpSpPr>
        <p:grpSpPr>
          <a:xfrm flipH="1">
            <a:off x="11215492" y="1116568"/>
            <a:ext cx="675221" cy="453324"/>
            <a:chOff x="10626465" y="3184818"/>
            <a:chExt cx="1115330" cy="748800"/>
          </a:xfrm>
        </p:grpSpPr>
        <p:cxnSp>
          <p:nvCxnSpPr>
            <p:cNvPr id="2276" name="Google Shape;2276;p20"/>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77" name="Google Shape;2277;p20"/>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78" name="Google Shape;2278;p20"/>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79" name="Google Shape;2279;p20"/>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80" name="Google Shape;2280;p20"/>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81" name="Google Shape;2281;p20"/>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282" name="Google Shape;2282;p20"/>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283" name="Google Shape;2283;p20"/>
          <p:cNvSpPr/>
          <p:nvPr/>
        </p:nvSpPr>
        <p:spPr>
          <a:xfrm flipH="1">
            <a:off x="11552079" y="1129105"/>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84" name="Google Shape;2284;p20"/>
          <p:cNvSpPr/>
          <p:nvPr/>
        </p:nvSpPr>
        <p:spPr>
          <a:xfrm flipH="1" rot="5400000">
            <a:off x="11086943" y="1120360"/>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85" name="Google Shape;2285;p20"/>
          <p:cNvGrpSpPr/>
          <p:nvPr/>
        </p:nvGrpSpPr>
        <p:grpSpPr>
          <a:xfrm flipH="1" rot="10800000">
            <a:off x="11096040" y="1571281"/>
            <a:ext cx="916730" cy="460407"/>
            <a:chOff x="10576560" y="3328633"/>
            <a:chExt cx="1514255" cy="760500"/>
          </a:xfrm>
        </p:grpSpPr>
        <p:sp>
          <p:nvSpPr>
            <p:cNvPr id="2286" name="Google Shape;2286;p20"/>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87" name="Google Shape;2287;p20"/>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88" name="Google Shape;2288;p20"/>
          <p:cNvSpPr/>
          <p:nvPr/>
        </p:nvSpPr>
        <p:spPr>
          <a:xfrm flipH="1" rot="-2700000">
            <a:off x="11384805" y="1410356"/>
            <a:ext cx="327532" cy="3275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89" name="Google Shape;2289;p20"/>
          <p:cNvSpPr/>
          <p:nvPr/>
        </p:nvSpPr>
        <p:spPr>
          <a:xfrm flipH="1">
            <a:off x="11431659" y="1452541"/>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90" name="Google Shape;2290;p20"/>
          <p:cNvSpPr/>
          <p:nvPr/>
        </p:nvSpPr>
        <p:spPr>
          <a:xfrm flipH="1">
            <a:off x="11489607" y="1510392"/>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91" name="Google Shape;2291;p20"/>
          <p:cNvSpPr/>
          <p:nvPr/>
        </p:nvSpPr>
        <p:spPr>
          <a:xfrm flipH="1" rot="5400000">
            <a:off x="11216116" y="2127575"/>
            <a:ext cx="672000" cy="6720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92" name="Google Shape;2292;p20"/>
          <p:cNvSpPr/>
          <p:nvPr/>
        </p:nvSpPr>
        <p:spPr>
          <a:xfrm flipH="1" rot="5400000">
            <a:off x="11318846" y="2230303"/>
            <a:ext cx="466800" cy="4668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293" name="Google Shape;2293;p20"/>
          <p:cNvSpPr/>
          <p:nvPr/>
        </p:nvSpPr>
        <p:spPr>
          <a:xfrm flipH="1">
            <a:off x="11092901" y="20176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94" name="Google Shape;2294;p20"/>
          <p:cNvSpPr/>
          <p:nvPr/>
        </p:nvSpPr>
        <p:spPr>
          <a:xfrm flipH="1">
            <a:off x="11458735" y="2375260"/>
            <a:ext cx="173100" cy="17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95" name="Google Shape;2295;p20"/>
          <p:cNvGrpSpPr/>
          <p:nvPr/>
        </p:nvGrpSpPr>
        <p:grpSpPr>
          <a:xfrm flipH="1">
            <a:off x="11662918" y="2584071"/>
            <a:ext cx="252180" cy="32692"/>
            <a:chOff x="10578164" y="275923"/>
            <a:chExt cx="416551" cy="54000"/>
          </a:xfrm>
        </p:grpSpPr>
        <p:sp>
          <p:nvSpPr>
            <p:cNvPr id="2296" name="Google Shape;2296;p20"/>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97" name="Google Shape;2297;p20"/>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98" name="Google Shape;2298;p20"/>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299" name="Google Shape;2299;p20"/>
          <p:cNvGrpSpPr/>
          <p:nvPr/>
        </p:nvGrpSpPr>
        <p:grpSpPr>
          <a:xfrm flipH="1">
            <a:off x="11662918" y="2676829"/>
            <a:ext cx="252180" cy="32692"/>
            <a:chOff x="10578164" y="275923"/>
            <a:chExt cx="416551" cy="54000"/>
          </a:xfrm>
        </p:grpSpPr>
        <p:sp>
          <p:nvSpPr>
            <p:cNvPr id="2300" name="Google Shape;2300;p20"/>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01" name="Google Shape;2301;p20"/>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02" name="Google Shape;2302;p20"/>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303" name="Google Shape;2303;p20"/>
          <p:cNvGrpSpPr/>
          <p:nvPr/>
        </p:nvGrpSpPr>
        <p:grpSpPr>
          <a:xfrm flipH="1">
            <a:off x="11662918" y="2769586"/>
            <a:ext cx="252180" cy="32692"/>
            <a:chOff x="10578164" y="275923"/>
            <a:chExt cx="416551" cy="54000"/>
          </a:xfrm>
        </p:grpSpPr>
        <p:sp>
          <p:nvSpPr>
            <p:cNvPr id="2304" name="Google Shape;2304;p20"/>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05" name="Google Shape;2305;p20"/>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06" name="Google Shape;2306;p20"/>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307" name="Google Shape;2307;p20"/>
          <p:cNvGrpSpPr/>
          <p:nvPr/>
        </p:nvGrpSpPr>
        <p:grpSpPr>
          <a:xfrm flipH="1">
            <a:off x="11197673" y="2140194"/>
            <a:ext cx="252180" cy="32692"/>
            <a:chOff x="10578164" y="275923"/>
            <a:chExt cx="416551" cy="54000"/>
          </a:xfrm>
        </p:grpSpPr>
        <p:sp>
          <p:nvSpPr>
            <p:cNvPr id="2308" name="Google Shape;2308;p20"/>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09" name="Google Shape;2309;p20"/>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0" name="Google Shape;2310;p20"/>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311" name="Google Shape;2311;p20"/>
          <p:cNvGrpSpPr/>
          <p:nvPr/>
        </p:nvGrpSpPr>
        <p:grpSpPr>
          <a:xfrm flipH="1">
            <a:off x="11197673" y="2232952"/>
            <a:ext cx="252180" cy="32692"/>
            <a:chOff x="10578164" y="275923"/>
            <a:chExt cx="416551" cy="54000"/>
          </a:xfrm>
        </p:grpSpPr>
        <p:sp>
          <p:nvSpPr>
            <p:cNvPr id="2312" name="Google Shape;2312;p20"/>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3" name="Google Shape;2313;p20"/>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4" name="Google Shape;2314;p20"/>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315" name="Google Shape;2315;p20"/>
          <p:cNvGrpSpPr/>
          <p:nvPr/>
        </p:nvGrpSpPr>
        <p:grpSpPr>
          <a:xfrm flipH="1">
            <a:off x="11197673" y="2325710"/>
            <a:ext cx="252180" cy="32692"/>
            <a:chOff x="10578164" y="275923"/>
            <a:chExt cx="416551" cy="54000"/>
          </a:xfrm>
        </p:grpSpPr>
        <p:sp>
          <p:nvSpPr>
            <p:cNvPr id="2316" name="Google Shape;2316;p20"/>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7" name="Google Shape;2317;p20"/>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8" name="Google Shape;2318;p20"/>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319" name="Google Shape;2319;p20"/>
          <p:cNvSpPr/>
          <p:nvPr/>
        </p:nvSpPr>
        <p:spPr>
          <a:xfrm flipH="1">
            <a:off x="10163400" y="224840"/>
            <a:ext cx="939900" cy="904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320" name="Google Shape;2320;p20"/>
          <p:cNvGrpSpPr/>
          <p:nvPr/>
        </p:nvGrpSpPr>
        <p:grpSpPr>
          <a:xfrm flipH="1">
            <a:off x="10161106" y="228054"/>
            <a:ext cx="944969" cy="786179"/>
            <a:chOff x="3210826" y="234733"/>
            <a:chExt cx="1560900" cy="1298611"/>
          </a:xfrm>
        </p:grpSpPr>
        <p:cxnSp>
          <p:nvCxnSpPr>
            <p:cNvPr id="2321" name="Google Shape;2321;p20"/>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2" name="Google Shape;2322;p20"/>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3" name="Google Shape;2323;p20"/>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4" name="Google Shape;2324;p20"/>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5" name="Google Shape;2325;p20"/>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6" name="Google Shape;2326;p20"/>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7" name="Google Shape;2327;p20"/>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328" name="Google Shape;2328;p20"/>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329" name="Google Shape;2329;p20"/>
          <p:cNvGrpSpPr/>
          <p:nvPr/>
        </p:nvGrpSpPr>
        <p:grpSpPr>
          <a:xfrm flipH="1" rot="59618">
            <a:off x="10160743" y="215579"/>
            <a:ext cx="928647" cy="928590"/>
            <a:chOff x="3247624" y="213651"/>
            <a:chExt cx="1533709" cy="1533614"/>
          </a:xfrm>
        </p:grpSpPr>
        <p:sp>
          <p:nvSpPr>
            <p:cNvPr id="2330" name="Google Shape;2330;p20"/>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31" name="Google Shape;2331;p20"/>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332" name="Google Shape;2332;p20"/>
          <p:cNvSpPr/>
          <p:nvPr/>
        </p:nvSpPr>
        <p:spPr>
          <a:xfrm flipH="1">
            <a:off x="10412033" y="466377"/>
            <a:ext cx="426300" cy="4263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33" name="Google Shape;2333;p20"/>
          <p:cNvSpPr/>
          <p:nvPr/>
        </p:nvSpPr>
        <p:spPr>
          <a:xfrm flipH="1">
            <a:off x="10517192" y="571518"/>
            <a:ext cx="216000" cy="2160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34" name="Google Shape;2334;p20"/>
          <p:cNvSpPr/>
          <p:nvPr/>
        </p:nvSpPr>
        <p:spPr>
          <a:xfrm flipH="1">
            <a:off x="9703862" y="228586"/>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35" name="Google Shape;2335;p20"/>
          <p:cNvSpPr/>
          <p:nvPr/>
        </p:nvSpPr>
        <p:spPr>
          <a:xfrm flipH="1" rot="-5400000">
            <a:off x="9704012" y="677529"/>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336" name="Google Shape;2336;p20"/>
          <p:cNvGrpSpPr/>
          <p:nvPr/>
        </p:nvGrpSpPr>
        <p:grpSpPr>
          <a:xfrm flipH="1" rot="-5400000">
            <a:off x="9813548" y="220593"/>
            <a:ext cx="234029" cy="453324"/>
            <a:chOff x="10628069" y="2437255"/>
            <a:chExt cx="369772" cy="748800"/>
          </a:xfrm>
        </p:grpSpPr>
        <p:cxnSp>
          <p:nvCxnSpPr>
            <p:cNvPr id="2337" name="Google Shape;2337;p20"/>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38" name="Google Shape;2338;p20"/>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339" name="Google Shape;2339;p20"/>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340" name="Google Shape;2340;p20"/>
          <p:cNvGrpSpPr/>
          <p:nvPr/>
        </p:nvGrpSpPr>
        <p:grpSpPr>
          <a:xfrm flipH="1" rot="-5400000">
            <a:off x="9819604" y="673276"/>
            <a:ext cx="223860" cy="453324"/>
            <a:chOff x="10628069" y="2437255"/>
            <a:chExt cx="369772" cy="748800"/>
          </a:xfrm>
        </p:grpSpPr>
        <p:cxnSp>
          <p:nvCxnSpPr>
            <p:cNvPr id="2341" name="Google Shape;2341;p20"/>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342" name="Google Shape;2342;p20"/>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2343" name="Google Shape;2343;p20"/>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344" name="Google Shape;2344;p20"/>
          <p:cNvSpPr/>
          <p:nvPr/>
        </p:nvSpPr>
        <p:spPr>
          <a:xfrm rot="10800000">
            <a:off x="9256187" y="227172"/>
            <a:ext cx="903600" cy="903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45" name="Google Shape;2345;p20"/>
          <p:cNvSpPr/>
          <p:nvPr/>
        </p:nvSpPr>
        <p:spPr>
          <a:xfrm flipH="1">
            <a:off x="10961975"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46" name="Google Shape;2346;p20"/>
          <p:cNvSpPr/>
          <p:nvPr/>
        </p:nvSpPr>
        <p:spPr>
          <a:xfrm flipH="1">
            <a:off x="10844773"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47" name="Google Shape;2347;p20"/>
          <p:cNvSpPr/>
          <p:nvPr/>
        </p:nvSpPr>
        <p:spPr>
          <a:xfrm flipH="1">
            <a:off x="10727572"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48" name="Google Shape;2348;p20"/>
          <p:cNvSpPr/>
          <p:nvPr/>
        </p:nvSpPr>
        <p:spPr>
          <a:xfrm flipH="1">
            <a:off x="10961975"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49" name="Google Shape;2349;p20"/>
          <p:cNvSpPr/>
          <p:nvPr/>
        </p:nvSpPr>
        <p:spPr>
          <a:xfrm flipH="1">
            <a:off x="10844773"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0" name="Google Shape;2350;p20"/>
          <p:cNvSpPr/>
          <p:nvPr/>
        </p:nvSpPr>
        <p:spPr>
          <a:xfrm flipH="1">
            <a:off x="10727572"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1" name="Google Shape;2351;p20"/>
          <p:cNvSpPr/>
          <p:nvPr/>
        </p:nvSpPr>
        <p:spPr>
          <a:xfrm flipH="1">
            <a:off x="10961975"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2" name="Google Shape;2352;p20"/>
          <p:cNvSpPr/>
          <p:nvPr/>
        </p:nvSpPr>
        <p:spPr>
          <a:xfrm flipH="1">
            <a:off x="10844773"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3" name="Google Shape;2353;p20"/>
          <p:cNvSpPr/>
          <p:nvPr/>
        </p:nvSpPr>
        <p:spPr>
          <a:xfrm flipH="1">
            <a:off x="10727572"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4" name="Google Shape;2354;p20"/>
          <p:cNvSpPr/>
          <p:nvPr/>
        </p:nvSpPr>
        <p:spPr>
          <a:xfrm flipH="1">
            <a:off x="10493168"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5" name="Google Shape;2355;p20"/>
          <p:cNvSpPr/>
          <p:nvPr/>
        </p:nvSpPr>
        <p:spPr>
          <a:xfrm flipH="1">
            <a:off x="10375967"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6" name="Google Shape;2356;p20"/>
          <p:cNvSpPr/>
          <p:nvPr/>
        </p:nvSpPr>
        <p:spPr>
          <a:xfrm flipH="1">
            <a:off x="10258766"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7" name="Google Shape;2357;p20"/>
          <p:cNvSpPr/>
          <p:nvPr/>
        </p:nvSpPr>
        <p:spPr>
          <a:xfrm flipH="1">
            <a:off x="10493168"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8" name="Google Shape;2358;p20"/>
          <p:cNvSpPr/>
          <p:nvPr/>
        </p:nvSpPr>
        <p:spPr>
          <a:xfrm flipH="1">
            <a:off x="10375967"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9" name="Google Shape;2359;p20"/>
          <p:cNvSpPr/>
          <p:nvPr/>
        </p:nvSpPr>
        <p:spPr>
          <a:xfrm flipH="1">
            <a:off x="10258766"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0" name="Google Shape;2360;p20"/>
          <p:cNvSpPr/>
          <p:nvPr/>
        </p:nvSpPr>
        <p:spPr>
          <a:xfrm flipH="1">
            <a:off x="10493168"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1" name="Google Shape;2361;p20"/>
          <p:cNvSpPr/>
          <p:nvPr/>
        </p:nvSpPr>
        <p:spPr>
          <a:xfrm flipH="1">
            <a:off x="10375967"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2" name="Google Shape;2362;p20"/>
          <p:cNvSpPr/>
          <p:nvPr/>
        </p:nvSpPr>
        <p:spPr>
          <a:xfrm flipH="1">
            <a:off x="10258766"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3" name="Google Shape;2363;p20"/>
          <p:cNvSpPr/>
          <p:nvPr/>
        </p:nvSpPr>
        <p:spPr>
          <a:xfrm flipH="1">
            <a:off x="10610370" y="122914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4" name="Google Shape;2364;p20"/>
          <p:cNvSpPr/>
          <p:nvPr/>
        </p:nvSpPr>
        <p:spPr>
          <a:xfrm flipH="1">
            <a:off x="10610370" y="1338900"/>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65" name="Google Shape;2365;p20"/>
          <p:cNvSpPr/>
          <p:nvPr/>
        </p:nvSpPr>
        <p:spPr>
          <a:xfrm flipH="1">
            <a:off x="10610370" y="1437000"/>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366" name="Google Shape;2366;p20"/>
          <p:cNvGrpSpPr/>
          <p:nvPr/>
        </p:nvGrpSpPr>
        <p:grpSpPr>
          <a:xfrm flipH="1" rot="-5400000">
            <a:off x="10614747" y="1534141"/>
            <a:ext cx="445390" cy="517571"/>
            <a:chOff x="10628069" y="2437255"/>
            <a:chExt cx="369772" cy="748800"/>
          </a:xfrm>
        </p:grpSpPr>
        <p:cxnSp>
          <p:nvCxnSpPr>
            <p:cNvPr id="2367" name="Google Shape;2367;p20"/>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368" name="Google Shape;2368;p20"/>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69" name="Google Shape;2369;p20"/>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370" name="Google Shape;2370;p20"/>
          <p:cNvSpPr/>
          <p:nvPr/>
        </p:nvSpPr>
        <p:spPr>
          <a:xfrm flipH="1" rot="-5400000">
            <a:off x="10177027" y="1568196"/>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71" name="Google Shape;2371;p20"/>
          <p:cNvSpPr/>
          <p:nvPr/>
        </p:nvSpPr>
        <p:spPr>
          <a:xfrm flipH="1">
            <a:off x="10298651" y="1690022"/>
            <a:ext cx="210000" cy="21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372" name="Google Shape;2372;p20"/>
          <p:cNvGrpSpPr/>
          <p:nvPr/>
        </p:nvGrpSpPr>
        <p:grpSpPr>
          <a:xfrm rot="5400000">
            <a:off x="9364777" y="335871"/>
            <a:ext cx="679985" cy="679985"/>
            <a:chOff x="6214949" y="2511699"/>
            <a:chExt cx="1123200" cy="1123200"/>
          </a:xfrm>
        </p:grpSpPr>
        <p:sp>
          <p:nvSpPr>
            <p:cNvPr id="2373" name="Google Shape;2373;p20"/>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74" name="Google Shape;2374;p20"/>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75" name="Google Shape;2375;p20"/>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
        <p:nvSpPr>
          <p:cNvPr id="2376" name="Google Shape;2376;p20"/>
          <p:cNvSpPr txBox="1"/>
          <p:nvPr>
            <p:ph type="title"/>
          </p:nvPr>
        </p:nvSpPr>
        <p:spPr>
          <a:xfrm>
            <a:off x="1808220" y="4827125"/>
            <a:ext cx="8575800" cy="5574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377" name="Google Shape;2377;p20"/>
          <p:cNvSpPr txBox="1"/>
          <p:nvPr>
            <p:ph idx="1" type="body"/>
          </p:nvPr>
        </p:nvSpPr>
        <p:spPr>
          <a:xfrm>
            <a:off x="1807989" y="5647280"/>
            <a:ext cx="8575800" cy="936900"/>
          </a:xfrm>
          <a:prstGeom prst="rect">
            <a:avLst/>
          </a:prstGeom>
        </p:spPr>
        <p:txBody>
          <a:bodyPr anchorCtr="0" anchor="t" bIns="121900" lIns="121900" spcFirstLastPara="1" rIns="121900" wrap="square" tIns="121900">
            <a:noAutofit/>
          </a:bodyPr>
          <a:lstStyle>
            <a:lvl1pPr indent="-317500" lvl="0" marL="457200" rtl="0" algn="ctr">
              <a:spcBef>
                <a:spcPts val="0"/>
              </a:spcBef>
              <a:spcAft>
                <a:spcPts val="0"/>
              </a:spcAft>
              <a:buSzPts val="1400"/>
              <a:buChar char="●"/>
              <a:defRPr sz="1400"/>
            </a:lvl1pPr>
            <a:lvl2pPr indent="-317500" lvl="1" marL="914400" rtl="0" algn="ctr">
              <a:spcBef>
                <a:spcPts val="2100"/>
              </a:spcBef>
              <a:spcAft>
                <a:spcPts val="0"/>
              </a:spcAft>
              <a:buSzPts val="1400"/>
              <a:buChar char="○"/>
              <a:defRPr sz="1400"/>
            </a:lvl2pPr>
            <a:lvl3pPr indent="-317500" lvl="2" marL="1371600" rtl="0" algn="ctr">
              <a:spcBef>
                <a:spcPts val="2100"/>
              </a:spcBef>
              <a:spcAft>
                <a:spcPts val="0"/>
              </a:spcAft>
              <a:buSzPts val="1400"/>
              <a:buChar char="■"/>
              <a:defRPr sz="1400"/>
            </a:lvl3pPr>
            <a:lvl4pPr indent="-317500" lvl="3" marL="1828800" rtl="0" algn="ctr">
              <a:spcBef>
                <a:spcPts val="2100"/>
              </a:spcBef>
              <a:spcAft>
                <a:spcPts val="0"/>
              </a:spcAft>
              <a:buSzPts val="1400"/>
              <a:buChar char="●"/>
              <a:defRPr sz="1400"/>
            </a:lvl4pPr>
            <a:lvl5pPr indent="-317500" lvl="4" marL="2286000" rtl="0" algn="ctr">
              <a:spcBef>
                <a:spcPts val="2100"/>
              </a:spcBef>
              <a:spcAft>
                <a:spcPts val="0"/>
              </a:spcAft>
              <a:buSzPts val="1400"/>
              <a:buChar char="○"/>
              <a:defRPr sz="1400"/>
            </a:lvl5pPr>
            <a:lvl6pPr indent="-317500" lvl="5" marL="2743200" rtl="0" algn="ctr">
              <a:spcBef>
                <a:spcPts val="2100"/>
              </a:spcBef>
              <a:spcAft>
                <a:spcPts val="0"/>
              </a:spcAft>
              <a:buSzPts val="1400"/>
              <a:buChar char="■"/>
              <a:defRPr sz="1400"/>
            </a:lvl6pPr>
            <a:lvl7pPr indent="-317500" lvl="6" marL="3200400" rtl="0" algn="ctr">
              <a:spcBef>
                <a:spcPts val="2100"/>
              </a:spcBef>
              <a:spcAft>
                <a:spcPts val="0"/>
              </a:spcAft>
              <a:buSzPts val="1400"/>
              <a:buChar char="●"/>
              <a:defRPr sz="1400"/>
            </a:lvl7pPr>
            <a:lvl8pPr indent="-317500" lvl="7" marL="3657600" rtl="0" algn="ctr">
              <a:spcBef>
                <a:spcPts val="2100"/>
              </a:spcBef>
              <a:spcAft>
                <a:spcPts val="0"/>
              </a:spcAft>
              <a:buSzPts val="1400"/>
              <a:buChar char="○"/>
              <a:defRPr sz="1400"/>
            </a:lvl8pPr>
            <a:lvl9pPr indent="-317500" lvl="8" marL="4114800" rtl="0" algn="ctr">
              <a:spcBef>
                <a:spcPts val="2100"/>
              </a:spcBef>
              <a:spcAft>
                <a:spcPts val="2100"/>
              </a:spcAft>
              <a:buSzPts val="1400"/>
              <a:buChar char="■"/>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270" name="Shape 270"/>
        <p:cNvGrpSpPr/>
        <p:nvPr/>
      </p:nvGrpSpPr>
      <p:grpSpPr>
        <a:xfrm>
          <a:off x="0" y="0"/>
          <a:ext cx="0" cy="0"/>
          <a:chOff x="0" y="0"/>
          <a:chExt cx="0" cy="0"/>
        </a:xfrm>
      </p:grpSpPr>
      <p:sp>
        <p:nvSpPr>
          <p:cNvPr id="271" name="Google Shape;271;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2378" name="Shape 2378"/>
        <p:cNvGrpSpPr/>
        <p:nvPr/>
      </p:nvGrpSpPr>
      <p:grpSpPr>
        <a:xfrm>
          <a:off x="0" y="0"/>
          <a:ext cx="0" cy="0"/>
          <a:chOff x="0" y="0"/>
          <a:chExt cx="0" cy="0"/>
        </a:xfrm>
      </p:grpSpPr>
      <p:sp>
        <p:nvSpPr>
          <p:cNvPr id="2379" name="Google Shape;2379;p21"/>
          <p:cNvSpPr txBox="1"/>
          <p:nvPr>
            <p:ph idx="1" type="subTitle"/>
          </p:nvPr>
        </p:nvSpPr>
        <p:spPr>
          <a:xfrm>
            <a:off x="4880900" y="3313100"/>
            <a:ext cx="55815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2380" name="Google Shape;2380;p21"/>
          <p:cNvSpPr txBox="1"/>
          <p:nvPr>
            <p:ph type="title"/>
          </p:nvPr>
        </p:nvSpPr>
        <p:spPr>
          <a:xfrm>
            <a:off x="4880900" y="2380250"/>
            <a:ext cx="5581500" cy="763500"/>
          </a:xfrm>
          <a:prstGeom prst="rect">
            <a:avLst/>
          </a:prstGeom>
        </p:spPr>
        <p:txBody>
          <a:bodyPr anchorCtr="0" anchor="b"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2381" name="Google Shape;2381;p21"/>
          <p:cNvSpPr txBox="1"/>
          <p:nvPr>
            <p:ph idx="2" type="body"/>
          </p:nvPr>
        </p:nvSpPr>
        <p:spPr>
          <a:xfrm>
            <a:off x="4880950" y="4177900"/>
            <a:ext cx="5581500" cy="1341600"/>
          </a:xfrm>
          <a:prstGeom prst="rect">
            <a:avLst/>
          </a:prstGeom>
        </p:spPr>
        <p:txBody>
          <a:bodyPr anchorCtr="0" anchor="t" bIns="121900" lIns="121900" spcFirstLastPara="1" rIns="121900" wrap="square" tIns="121900">
            <a:noAutofit/>
          </a:bodyPr>
          <a:lstStyle>
            <a:lvl1pPr indent="-349250" lvl="0" marL="457200">
              <a:lnSpc>
                <a:spcPct val="100000"/>
              </a:lnSpc>
              <a:spcBef>
                <a:spcPts val="0"/>
              </a:spcBef>
              <a:spcAft>
                <a:spcPts val="0"/>
              </a:spcAft>
              <a:buSzPts val="1900"/>
              <a:buChar char="●"/>
              <a:defRPr/>
            </a:lvl1pPr>
            <a:lvl2pPr indent="-349250" lvl="1" marL="914400">
              <a:lnSpc>
                <a:spcPct val="100000"/>
              </a:lnSpc>
              <a:spcBef>
                <a:spcPts val="0"/>
              </a:spcBef>
              <a:spcAft>
                <a:spcPts val="0"/>
              </a:spcAft>
              <a:buSzPts val="1900"/>
              <a:buChar char="○"/>
              <a:defRPr/>
            </a:lvl2pPr>
            <a:lvl3pPr indent="-349250" lvl="2" marL="1371600">
              <a:lnSpc>
                <a:spcPct val="100000"/>
              </a:lnSpc>
              <a:spcBef>
                <a:spcPts val="0"/>
              </a:spcBef>
              <a:spcAft>
                <a:spcPts val="0"/>
              </a:spcAft>
              <a:buSzPts val="1900"/>
              <a:buChar char="■"/>
              <a:defRPr/>
            </a:lvl3pPr>
            <a:lvl4pPr indent="-349250" lvl="3" marL="1828800">
              <a:lnSpc>
                <a:spcPct val="100000"/>
              </a:lnSpc>
              <a:spcBef>
                <a:spcPts val="0"/>
              </a:spcBef>
              <a:spcAft>
                <a:spcPts val="0"/>
              </a:spcAft>
              <a:buSzPts val="1900"/>
              <a:buChar char="●"/>
              <a:defRPr/>
            </a:lvl4pPr>
            <a:lvl5pPr indent="-349250" lvl="4" marL="2286000">
              <a:lnSpc>
                <a:spcPct val="100000"/>
              </a:lnSpc>
              <a:spcBef>
                <a:spcPts val="0"/>
              </a:spcBef>
              <a:spcAft>
                <a:spcPts val="0"/>
              </a:spcAft>
              <a:buSzPts val="1900"/>
              <a:buChar char="○"/>
              <a:defRPr/>
            </a:lvl5pPr>
            <a:lvl6pPr indent="-349250" lvl="5" marL="2743200">
              <a:lnSpc>
                <a:spcPct val="100000"/>
              </a:lnSpc>
              <a:spcBef>
                <a:spcPts val="0"/>
              </a:spcBef>
              <a:spcAft>
                <a:spcPts val="0"/>
              </a:spcAft>
              <a:buSzPts val="1900"/>
              <a:buChar char="■"/>
              <a:defRPr/>
            </a:lvl6pPr>
            <a:lvl7pPr indent="-349250" lvl="6" marL="3200400">
              <a:lnSpc>
                <a:spcPct val="100000"/>
              </a:lnSpc>
              <a:spcBef>
                <a:spcPts val="0"/>
              </a:spcBef>
              <a:spcAft>
                <a:spcPts val="0"/>
              </a:spcAft>
              <a:buSzPts val="1900"/>
              <a:buChar char="●"/>
              <a:defRPr/>
            </a:lvl7pPr>
            <a:lvl8pPr indent="-349250" lvl="7" marL="3657600">
              <a:lnSpc>
                <a:spcPct val="100000"/>
              </a:lnSpc>
              <a:spcBef>
                <a:spcPts val="0"/>
              </a:spcBef>
              <a:spcAft>
                <a:spcPts val="0"/>
              </a:spcAft>
              <a:buSzPts val="1900"/>
              <a:buChar char="○"/>
              <a:defRPr/>
            </a:lvl8pPr>
            <a:lvl9pPr indent="-349250" lvl="8" marL="4114800">
              <a:lnSpc>
                <a:spcPct val="100000"/>
              </a:lnSpc>
              <a:spcBef>
                <a:spcPts val="0"/>
              </a:spcBef>
              <a:spcAft>
                <a:spcPts val="0"/>
              </a:spcAft>
              <a:buSzPts val="1900"/>
              <a:buChar char="■"/>
              <a:defRPr/>
            </a:lvl9pPr>
          </a:lstStyle>
          <a:p/>
        </p:txBody>
      </p:sp>
      <p:sp>
        <p:nvSpPr>
          <p:cNvPr id="2382" name="Google Shape;2382;p21"/>
          <p:cNvSpPr/>
          <p:nvPr/>
        </p:nvSpPr>
        <p:spPr>
          <a:xfrm>
            <a:off x="141653" y="4893343"/>
            <a:ext cx="1350000" cy="642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83" name="Google Shape;2383;p21"/>
          <p:cNvSpPr/>
          <p:nvPr/>
        </p:nvSpPr>
        <p:spPr>
          <a:xfrm flipH="1" rot="-5400000">
            <a:off x="145205" y="4187537"/>
            <a:ext cx="1350000" cy="1350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84" name="Google Shape;2384;p21"/>
          <p:cNvSpPr/>
          <p:nvPr/>
        </p:nvSpPr>
        <p:spPr>
          <a:xfrm flipH="1" rot="-5400000">
            <a:off x="482755" y="4525088"/>
            <a:ext cx="675300" cy="675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85" name="Google Shape;2385;p21"/>
          <p:cNvSpPr/>
          <p:nvPr/>
        </p:nvSpPr>
        <p:spPr>
          <a:xfrm flipH="1" rot="-5400000">
            <a:off x="651530" y="4693863"/>
            <a:ext cx="337500" cy="3375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386" name="Google Shape;2386;p21"/>
          <p:cNvSpPr/>
          <p:nvPr/>
        </p:nvSpPr>
        <p:spPr>
          <a:xfrm flipH="1" rot="-5400000">
            <a:off x="313980" y="4356313"/>
            <a:ext cx="1012800" cy="10128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387" name="Google Shape;2387;p21"/>
          <p:cNvGrpSpPr/>
          <p:nvPr/>
        </p:nvGrpSpPr>
        <p:grpSpPr>
          <a:xfrm>
            <a:off x="1646424" y="2180813"/>
            <a:ext cx="1005581" cy="675118"/>
            <a:chOff x="10624861" y="3933984"/>
            <a:chExt cx="1115330" cy="748800"/>
          </a:xfrm>
        </p:grpSpPr>
        <p:cxnSp>
          <p:nvCxnSpPr>
            <p:cNvPr id="2388" name="Google Shape;2388;p21"/>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89" name="Google Shape;2389;p21"/>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90" name="Google Shape;2390;p21"/>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91" name="Google Shape;2391;p21"/>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92" name="Google Shape;2392;p21"/>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93" name="Google Shape;2393;p21"/>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394" name="Google Shape;2394;p21"/>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395" name="Google Shape;2395;p21"/>
          <p:cNvSpPr/>
          <p:nvPr/>
        </p:nvSpPr>
        <p:spPr>
          <a:xfrm flipH="1" rot="-5400000">
            <a:off x="1504298" y="2844311"/>
            <a:ext cx="1319100" cy="13539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96" name="Google Shape;2396;p21"/>
          <p:cNvSpPr/>
          <p:nvPr/>
        </p:nvSpPr>
        <p:spPr>
          <a:xfrm>
            <a:off x="130063" y="184180"/>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97" name="Google Shape;2397;p21"/>
          <p:cNvSpPr/>
          <p:nvPr/>
        </p:nvSpPr>
        <p:spPr>
          <a:xfrm>
            <a:off x="141220" y="184801"/>
            <a:ext cx="1327200" cy="132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398" name="Google Shape;2398;p21"/>
          <p:cNvGrpSpPr/>
          <p:nvPr/>
        </p:nvGrpSpPr>
        <p:grpSpPr>
          <a:xfrm>
            <a:off x="130280" y="850164"/>
            <a:ext cx="666771" cy="675118"/>
            <a:chOff x="8943245" y="2438859"/>
            <a:chExt cx="739541" cy="748800"/>
          </a:xfrm>
        </p:grpSpPr>
        <p:cxnSp>
          <p:nvCxnSpPr>
            <p:cNvPr id="2399" name="Google Shape;2399;p21"/>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400" name="Google Shape;2400;p21"/>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401" name="Google Shape;2401;p21"/>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402" name="Google Shape;2402;p21"/>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403" name="Google Shape;2403;p21"/>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404" name="Google Shape;2404;p21"/>
          <p:cNvSpPr/>
          <p:nvPr/>
        </p:nvSpPr>
        <p:spPr>
          <a:xfrm>
            <a:off x="267671" y="352160"/>
            <a:ext cx="989400" cy="989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05" name="Google Shape;2405;p21"/>
          <p:cNvSpPr/>
          <p:nvPr/>
        </p:nvSpPr>
        <p:spPr>
          <a:xfrm>
            <a:off x="444845" y="529335"/>
            <a:ext cx="634800" cy="6348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06" name="Google Shape;2406;p21"/>
          <p:cNvSpPr/>
          <p:nvPr/>
        </p:nvSpPr>
        <p:spPr>
          <a:xfrm>
            <a:off x="606108" y="690598"/>
            <a:ext cx="312300" cy="31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07" name="Google Shape;2407;p21"/>
          <p:cNvSpPr/>
          <p:nvPr/>
        </p:nvSpPr>
        <p:spPr>
          <a:xfrm>
            <a:off x="1473692" y="184180"/>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08" name="Google Shape;2408;p21"/>
          <p:cNvSpPr/>
          <p:nvPr/>
        </p:nvSpPr>
        <p:spPr>
          <a:xfrm>
            <a:off x="1472246" y="859611"/>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09" name="Google Shape;2409;p21"/>
          <p:cNvGrpSpPr/>
          <p:nvPr/>
        </p:nvGrpSpPr>
        <p:grpSpPr>
          <a:xfrm>
            <a:off x="1649316" y="848718"/>
            <a:ext cx="333386" cy="675118"/>
            <a:chOff x="10628069" y="2437255"/>
            <a:chExt cx="369772" cy="748800"/>
          </a:xfrm>
        </p:grpSpPr>
        <p:cxnSp>
          <p:nvCxnSpPr>
            <p:cNvPr id="2410" name="Google Shape;2410;p21"/>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411" name="Google Shape;2411;p21"/>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412" name="Google Shape;2412;p21"/>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413" name="Google Shape;2413;p21"/>
          <p:cNvSpPr/>
          <p:nvPr/>
        </p:nvSpPr>
        <p:spPr>
          <a:xfrm>
            <a:off x="1637331" y="350712"/>
            <a:ext cx="357600" cy="357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14" name="Google Shape;2414;p21"/>
          <p:cNvSpPr/>
          <p:nvPr/>
        </p:nvSpPr>
        <p:spPr>
          <a:xfrm>
            <a:off x="1723387" y="436767"/>
            <a:ext cx="185100" cy="185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15" name="Google Shape;2415;p21"/>
          <p:cNvSpPr/>
          <p:nvPr/>
        </p:nvSpPr>
        <p:spPr>
          <a:xfrm rot="5400000">
            <a:off x="2150804" y="861371"/>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16" name="Google Shape;2416;p21"/>
          <p:cNvGrpSpPr/>
          <p:nvPr/>
        </p:nvGrpSpPr>
        <p:grpSpPr>
          <a:xfrm>
            <a:off x="2151274" y="1038245"/>
            <a:ext cx="675118" cy="333386"/>
            <a:chOff x="11184810" y="2647468"/>
            <a:chExt cx="748800" cy="369772"/>
          </a:xfrm>
        </p:grpSpPr>
        <p:cxnSp>
          <p:nvCxnSpPr>
            <p:cNvPr id="2417" name="Google Shape;2417;p21"/>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418" name="Google Shape;2418;p21"/>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419" name="Google Shape;2419;p21"/>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420" name="Google Shape;2420;p21"/>
          <p:cNvSpPr/>
          <p:nvPr/>
        </p:nvSpPr>
        <p:spPr>
          <a:xfrm>
            <a:off x="2170302" y="206805"/>
            <a:ext cx="634800" cy="6348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21" name="Google Shape;2421;p21"/>
          <p:cNvSpPr/>
          <p:nvPr/>
        </p:nvSpPr>
        <p:spPr>
          <a:xfrm>
            <a:off x="2304083" y="340588"/>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22" name="Google Shape;2422;p21"/>
          <p:cNvSpPr/>
          <p:nvPr/>
        </p:nvSpPr>
        <p:spPr>
          <a:xfrm>
            <a:off x="2390139" y="426643"/>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23" name="Google Shape;2423;p21"/>
          <p:cNvSpPr/>
          <p:nvPr/>
        </p:nvSpPr>
        <p:spPr>
          <a:xfrm rot="-5400000">
            <a:off x="139773" y="1528128"/>
            <a:ext cx="1327200" cy="13272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24" name="Google Shape;2424;p21"/>
          <p:cNvSpPr/>
          <p:nvPr/>
        </p:nvSpPr>
        <p:spPr>
          <a:xfrm rot="-5400000">
            <a:off x="302999" y="1691601"/>
            <a:ext cx="1000500" cy="1000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25" name="Google Shape;2425;p21"/>
          <p:cNvSpPr/>
          <p:nvPr/>
        </p:nvSpPr>
        <p:spPr>
          <a:xfrm rot="-5400000">
            <a:off x="455586" y="1844115"/>
            <a:ext cx="695400" cy="695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26" name="Google Shape;2426;p21"/>
          <p:cNvSpPr/>
          <p:nvPr/>
        </p:nvSpPr>
        <p:spPr>
          <a:xfrm rot="-5400000">
            <a:off x="636376" y="2018287"/>
            <a:ext cx="354900" cy="3549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27" name="Google Shape;2427;p21"/>
          <p:cNvSpPr/>
          <p:nvPr/>
        </p:nvSpPr>
        <p:spPr>
          <a:xfrm flipH="1" rot="-5400000">
            <a:off x="138327" y="1518310"/>
            <a:ext cx="1327200" cy="13272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28" name="Google Shape;2428;p21"/>
          <p:cNvSpPr/>
          <p:nvPr/>
        </p:nvSpPr>
        <p:spPr>
          <a:xfrm rot="5400000">
            <a:off x="145252" y="1518310"/>
            <a:ext cx="1327200" cy="13272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29" name="Google Shape;2429;p21"/>
          <p:cNvSpPr/>
          <p:nvPr/>
        </p:nvSpPr>
        <p:spPr>
          <a:xfrm flipH="1" rot="-5400000">
            <a:off x="462819" y="1825444"/>
            <a:ext cx="695400" cy="695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30" name="Google Shape;2430;p21"/>
          <p:cNvSpPr/>
          <p:nvPr/>
        </p:nvSpPr>
        <p:spPr>
          <a:xfrm flipH="1" rot="-5400000">
            <a:off x="634929" y="1990839"/>
            <a:ext cx="354900" cy="3549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431" name="Google Shape;2431;p21"/>
          <p:cNvGrpSpPr/>
          <p:nvPr/>
        </p:nvGrpSpPr>
        <p:grpSpPr>
          <a:xfrm>
            <a:off x="1647870" y="1522721"/>
            <a:ext cx="1005582" cy="675118"/>
            <a:chOff x="10626465" y="3184818"/>
            <a:chExt cx="1115330" cy="748800"/>
          </a:xfrm>
        </p:grpSpPr>
        <p:cxnSp>
          <p:nvCxnSpPr>
            <p:cNvPr id="2432" name="Google Shape;2432;p21"/>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433" name="Google Shape;2433;p21"/>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434" name="Google Shape;2434;p21"/>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435" name="Google Shape;2435;p21"/>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436" name="Google Shape;2436;p21"/>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437" name="Google Shape;2437;p21"/>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438" name="Google Shape;2438;p21"/>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439" name="Google Shape;2439;p21"/>
          <p:cNvSpPr/>
          <p:nvPr/>
        </p:nvSpPr>
        <p:spPr>
          <a:xfrm>
            <a:off x="1465220" y="1541035"/>
            <a:ext cx="685800" cy="659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0" name="Google Shape;2440;p21"/>
          <p:cNvSpPr/>
          <p:nvPr/>
        </p:nvSpPr>
        <p:spPr>
          <a:xfrm rot="-5400000">
            <a:off x="2157823" y="1527956"/>
            <a:ext cx="685800" cy="659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41" name="Google Shape;2441;p21"/>
          <p:cNvGrpSpPr/>
          <p:nvPr/>
        </p:nvGrpSpPr>
        <p:grpSpPr>
          <a:xfrm rot="10800000">
            <a:off x="1463590" y="2199016"/>
            <a:ext cx="1365252" cy="685667"/>
            <a:chOff x="10576560" y="3328633"/>
            <a:chExt cx="1514255" cy="760500"/>
          </a:xfrm>
        </p:grpSpPr>
        <p:sp>
          <p:nvSpPr>
            <p:cNvPr id="2442" name="Google Shape;2442;p21"/>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3" name="Google Shape;2443;p21"/>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444" name="Google Shape;2444;p21"/>
          <p:cNvSpPr/>
          <p:nvPr/>
        </p:nvSpPr>
        <p:spPr>
          <a:xfrm rot="2700000">
            <a:off x="1912214" y="1959878"/>
            <a:ext cx="487904" cy="48790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5" name="Google Shape;2445;p21"/>
          <p:cNvSpPr/>
          <p:nvPr/>
        </p:nvSpPr>
        <p:spPr>
          <a:xfrm>
            <a:off x="1972877" y="2022656"/>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6" name="Google Shape;2446;p21"/>
          <p:cNvSpPr/>
          <p:nvPr/>
        </p:nvSpPr>
        <p:spPr>
          <a:xfrm>
            <a:off x="2059022" y="2108802"/>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7" name="Google Shape;2447;p21"/>
          <p:cNvSpPr/>
          <p:nvPr/>
        </p:nvSpPr>
        <p:spPr>
          <a:xfrm rot="10800000">
            <a:off x="133665" y="2864717"/>
            <a:ext cx="1327200" cy="13272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48" name="Google Shape;2448;p21"/>
          <p:cNvSpPr/>
          <p:nvPr/>
        </p:nvSpPr>
        <p:spPr>
          <a:xfrm>
            <a:off x="818493" y="3516688"/>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49" name="Google Shape;2449;p21"/>
          <p:cNvGrpSpPr/>
          <p:nvPr/>
        </p:nvGrpSpPr>
        <p:grpSpPr>
          <a:xfrm rot="10800000">
            <a:off x="130068" y="2850048"/>
            <a:ext cx="1365252" cy="685667"/>
            <a:chOff x="10576560" y="3328633"/>
            <a:chExt cx="1514255" cy="760500"/>
          </a:xfrm>
        </p:grpSpPr>
        <p:sp>
          <p:nvSpPr>
            <p:cNvPr id="2450" name="Google Shape;2450;p21"/>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51" name="Google Shape;2451;p21"/>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452" name="Google Shape;2452;p21"/>
          <p:cNvSpPr/>
          <p:nvPr/>
        </p:nvSpPr>
        <p:spPr>
          <a:xfrm flipH="1" rot="-5400000">
            <a:off x="474371" y="3153354"/>
            <a:ext cx="695400" cy="695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53" name="Google Shape;2453;p21"/>
          <p:cNvSpPr/>
          <p:nvPr/>
        </p:nvSpPr>
        <p:spPr>
          <a:xfrm rot="-5400000">
            <a:off x="472925" y="3151775"/>
            <a:ext cx="695400" cy="695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454" name="Google Shape;2454;p21"/>
          <p:cNvGrpSpPr/>
          <p:nvPr/>
        </p:nvGrpSpPr>
        <p:grpSpPr>
          <a:xfrm>
            <a:off x="548466" y="3224854"/>
            <a:ext cx="530682" cy="530682"/>
            <a:chOff x="9392653" y="5061283"/>
            <a:chExt cx="588600" cy="588600"/>
          </a:xfrm>
        </p:grpSpPr>
        <p:sp>
          <p:nvSpPr>
            <p:cNvPr id="2455" name="Google Shape;2455;p21"/>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56" name="Google Shape;2456;p21"/>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57" name="Google Shape;2457;p21"/>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458" name="Google Shape;2458;p21"/>
          <p:cNvSpPr/>
          <p:nvPr/>
        </p:nvSpPr>
        <p:spPr>
          <a:xfrm rot="-5400000">
            <a:off x="1663555" y="3038310"/>
            <a:ext cx="1000500" cy="10005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59" name="Google Shape;2459;p21"/>
          <p:cNvSpPr/>
          <p:nvPr/>
        </p:nvSpPr>
        <p:spPr>
          <a:xfrm rot="-5400000">
            <a:off x="1816142" y="3190822"/>
            <a:ext cx="695400" cy="6954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60" name="Google Shape;2460;p21"/>
          <p:cNvSpPr/>
          <p:nvPr/>
        </p:nvSpPr>
        <p:spPr>
          <a:xfrm>
            <a:off x="2172247" y="2874522"/>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61" name="Google Shape;2461;p21"/>
          <p:cNvSpPr/>
          <p:nvPr/>
        </p:nvSpPr>
        <p:spPr>
          <a:xfrm>
            <a:off x="2045178" y="3406972"/>
            <a:ext cx="257700" cy="257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62" name="Google Shape;2462;p21"/>
          <p:cNvGrpSpPr/>
          <p:nvPr/>
        </p:nvGrpSpPr>
        <p:grpSpPr>
          <a:xfrm>
            <a:off x="1624554" y="3717938"/>
            <a:ext cx="375562" cy="48686"/>
            <a:chOff x="10578164" y="275923"/>
            <a:chExt cx="416551" cy="54000"/>
          </a:xfrm>
        </p:grpSpPr>
        <p:sp>
          <p:nvSpPr>
            <p:cNvPr id="2463" name="Google Shape;2463;p2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64" name="Google Shape;2464;p2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65" name="Google Shape;2465;p2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466" name="Google Shape;2466;p21"/>
          <p:cNvGrpSpPr/>
          <p:nvPr/>
        </p:nvGrpSpPr>
        <p:grpSpPr>
          <a:xfrm>
            <a:off x="1624554" y="3856062"/>
            <a:ext cx="375562" cy="48686"/>
            <a:chOff x="10578164" y="275923"/>
            <a:chExt cx="416551" cy="54000"/>
          </a:xfrm>
        </p:grpSpPr>
        <p:sp>
          <p:nvSpPr>
            <p:cNvPr id="2467" name="Google Shape;2467;p21"/>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68" name="Google Shape;2468;p21"/>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69" name="Google Shape;2469;p21"/>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470" name="Google Shape;2470;p21"/>
          <p:cNvGrpSpPr/>
          <p:nvPr/>
        </p:nvGrpSpPr>
        <p:grpSpPr>
          <a:xfrm>
            <a:off x="1624554" y="3994185"/>
            <a:ext cx="375562" cy="48686"/>
            <a:chOff x="10578164" y="275923"/>
            <a:chExt cx="416551" cy="54000"/>
          </a:xfrm>
        </p:grpSpPr>
        <p:sp>
          <p:nvSpPr>
            <p:cNvPr id="2471" name="Google Shape;2471;p2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72" name="Google Shape;2472;p2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73" name="Google Shape;2473;p2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474" name="Google Shape;2474;p21"/>
          <p:cNvGrpSpPr/>
          <p:nvPr/>
        </p:nvGrpSpPr>
        <p:grpSpPr>
          <a:xfrm>
            <a:off x="2317340" y="3056971"/>
            <a:ext cx="375562" cy="48686"/>
            <a:chOff x="10578164" y="275923"/>
            <a:chExt cx="416551" cy="54000"/>
          </a:xfrm>
        </p:grpSpPr>
        <p:sp>
          <p:nvSpPr>
            <p:cNvPr id="2475" name="Google Shape;2475;p2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76" name="Google Shape;2476;p2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77" name="Google Shape;2477;p2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478" name="Google Shape;2478;p21"/>
          <p:cNvGrpSpPr/>
          <p:nvPr/>
        </p:nvGrpSpPr>
        <p:grpSpPr>
          <a:xfrm>
            <a:off x="2317340" y="3195094"/>
            <a:ext cx="375562" cy="48686"/>
            <a:chOff x="10578164" y="275923"/>
            <a:chExt cx="416551" cy="54000"/>
          </a:xfrm>
        </p:grpSpPr>
        <p:sp>
          <p:nvSpPr>
            <p:cNvPr id="2479" name="Google Shape;2479;p21"/>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80" name="Google Shape;2480;p21"/>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81" name="Google Shape;2481;p21"/>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482" name="Google Shape;2482;p21"/>
          <p:cNvGrpSpPr/>
          <p:nvPr/>
        </p:nvGrpSpPr>
        <p:grpSpPr>
          <a:xfrm>
            <a:off x="2317340" y="3333218"/>
            <a:ext cx="375562" cy="48686"/>
            <a:chOff x="10578164" y="275923"/>
            <a:chExt cx="416551" cy="54000"/>
          </a:xfrm>
        </p:grpSpPr>
        <p:sp>
          <p:nvSpPr>
            <p:cNvPr id="2483" name="Google Shape;2483;p21"/>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84" name="Google Shape;2484;p21"/>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85" name="Google Shape;2485;p21"/>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486" name="Google Shape;2486;p21"/>
          <p:cNvSpPr/>
          <p:nvPr/>
        </p:nvSpPr>
        <p:spPr>
          <a:xfrm>
            <a:off x="2819209" y="194512"/>
            <a:ext cx="1399800" cy="1346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87" name="Google Shape;2487;p21"/>
          <p:cNvGrpSpPr/>
          <p:nvPr/>
        </p:nvGrpSpPr>
        <p:grpSpPr>
          <a:xfrm>
            <a:off x="2815434" y="199323"/>
            <a:ext cx="1407307" cy="1170828"/>
            <a:chOff x="3210826" y="234733"/>
            <a:chExt cx="1560900" cy="1298611"/>
          </a:xfrm>
        </p:grpSpPr>
        <p:cxnSp>
          <p:nvCxnSpPr>
            <p:cNvPr id="2488" name="Google Shape;2488;p21"/>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89" name="Google Shape;2489;p21"/>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0" name="Google Shape;2490;p21"/>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1" name="Google Shape;2491;p21"/>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2" name="Google Shape;2492;p21"/>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3" name="Google Shape;2493;p21"/>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4" name="Google Shape;2494;p21"/>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495" name="Google Shape;2495;p21"/>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496" name="Google Shape;2496;p21"/>
          <p:cNvGrpSpPr/>
          <p:nvPr/>
        </p:nvGrpSpPr>
        <p:grpSpPr>
          <a:xfrm rot="-59870">
            <a:off x="2839696" y="180442"/>
            <a:ext cx="1382695" cy="1382610"/>
            <a:chOff x="3247624" y="213651"/>
            <a:chExt cx="1533709" cy="1533614"/>
          </a:xfrm>
        </p:grpSpPr>
        <p:sp>
          <p:nvSpPr>
            <p:cNvPr id="2497" name="Google Shape;2497;p21"/>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498" name="Google Shape;2498;p21"/>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499" name="Google Shape;2499;p21"/>
          <p:cNvSpPr/>
          <p:nvPr/>
        </p:nvSpPr>
        <p:spPr>
          <a:xfrm>
            <a:off x="3213766" y="554180"/>
            <a:ext cx="634800" cy="6348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00" name="Google Shape;2500;p21"/>
          <p:cNvSpPr/>
          <p:nvPr/>
        </p:nvSpPr>
        <p:spPr>
          <a:xfrm>
            <a:off x="3370329" y="710744"/>
            <a:ext cx="321900" cy="321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01" name="Google Shape;2501;p21"/>
          <p:cNvSpPr/>
          <p:nvPr/>
        </p:nvSpPr>
        <p:spPr>
          <a:xfrm>
            <a:off x="4227637" y="200090"/>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02" name="Google Shape;2502;p21"/>
          <p:cNvSpPr/>
          <p:nvPr/>
        </p:nvSpPr>
        <p:spPr>
          <a:xfrm rot="5400000">
            <a:off x="4227560" y="868603"/>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03" name="Google Shape;2503;p21"/>
          <p:cNvGrpSpPr/>
          <p:nvPr/>
        </p:nvGrpSpPr>
        <p:grpSpPr>
          <a:xfrm rot="5400000">
            <a:off x="4390940" y="188811"/>
            <a:ext cx="348510" cy="675118"/>
            <a:chOff x="10628069" y="2437255"/>
            <a:chExt cx="369772" cy="748800"/>
          </a:xfrm>
        </p:grpSpPr>
        <p:cxnSp>
          <p:nvCxnSpPr>
            <p:cNvPr id="2504" name="Google Shape;2504;p21"/>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05" name="Google Shape;2505;p21"/>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506" name="Google Shape;2506;p21"/>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507" name="Google Shape;2507;p21"/>
          <p:cNvGrpSpPr/>
          <p:nvPr/>
        </p:nvGrpSpPr>
        <p:grpSpPr>
          <a:xfrm rot="5400000">
            <a:off x="4397056" y="863429"/>
            <a:ext cx="333386" cy="675118"/>
            <a:chOff x="10628069" y="2437255"/>
            <a:chExt cx="369772" cy="748800"/>
          </a:xfrm>
        </p:grpSpPr>
        <p:cxnSp>
          <p:nvCxnSpPr>
            <p:cNvPr id="2508" name="Google Shape;2508;p21"/>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509" name="Google Shape;2509;p21"/>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2510" name="Google Shape;2510;p21"/>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511" name="Google Shape;2511;p21"/>
          <p:cNvSpPr/>
          <p:nvPr/>
        </p:nvSpPr>
        <p:spPr>
          <a:xfrm flipH="1" rot="10800000">
            <a:off x="4224174" y="198017"/>
            <a:ext cx="1345500" cy="13455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12" name="Google Shape;2512;p21"/>
          <p:cNvSpPr/>
          <p:nvPr/>
        </p:nvSpPr>
        <p:spPr>
          <a:xfrm>
            <a:off x="2980960" y="170157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3" name="Google Shape;2513;p21"/>
          <p:cNvSpPr/>
          <p:nvPr/>
        </p:nvSpPr>
        <p:spPr>
          <a:xfrm>
            <a:off x="3155483" y="170157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4" name="Google Shape;2514;p21"/>
          <p:cNvSpPr/>
          <p:nvPr/>
        </p:nvSpPr>
        <p:spPr>
          <a:xfrm>
            <a:off x="3330005" y="170157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5" name="Google Shape;2515;p21"/>
          <p:cNvSpPr/>
          <p:nvPr/>
        </p:nvSpPr>
        <p:spPr>
          <a:xfrm>
            <a:off x="2980960" y="1839697"/>
            <a:ext cx="48900" cy="4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6" name="Google Shape;2516;p21"/>
          <p:cNvSpPr/>
          <p:nvPr/>
        </p:nvSpPr>
        <p:spPr>
          <a:xfrm>
            <a:off x="3155483" y="1839697"/>
            <a:ext cx="48900" cy="4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7" name="Google Shape;2517;p21"/>
          <p:cNvSpPr/>
          <p:nvPr/>
        </p:nvSpPr>
        <p:spPr>
          <a:xfrm>
            <a:off x="3330005" y="1839697"/>
            <a:ext cx="48900" cy="4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8" name="Google Shape;2518;p21"/>
          <p:cNvSpPr/>
          <p:nvPr/>
        </p:nvSpPr>
        <p:spPr>
          <a:xfrm>
            <a:off x="2980960" y="1977821"/>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9" name="Google Shape;2519;p21"/>
          <p:cNvSpPr/>
          <p:nvPr/>
        </p:nvSpPr>
        <p:spPr>
          <a:xfrm>
            <a:off x="3155483" y="1977821"/>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0" name="Google Shape;2520;p21"/>
          <p:cNvSpPr/>
          <p:nvPr/>
        </p:nvSpPr>
        <p:spPr>
          <a:xfrm>
            <a:off x="3330005" y="1977821"/>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1" name="Google Shape;2521;p21"/>
          <p:cNvSpPr/>
          <p:nvPr/>
        </p:nvSpPr>
        <p:spPr>
          <a:xfrm>
            <a:off x="3679050" y="1701574"/>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2" name="Google Shape;2522;p21"/>
          <p:cNvSpPr/>
          <p:nvPr/>
        </p:nvSpPr>
        <p:spPr>
          <a:xfrm>
            <a:off x="3853573" y="1701574"/>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3" name="Google Shape;2523;p21"/>
          <p:cNvSpPr/>
          <p:nvPr/>
        </p:nvSpPr>
        <p:spPr>
          <a:xfrm>
            <a:off x="4028094" y="1701574"/>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4" name="Google Shape;2524;p21"/>
          <p:cNvSpPr/>
          <p:nvPr/>
        </p:nvSpPr>
        <p:spPr>
          <a:xfrm>
            <a:off x="3679050" y="1839697"/>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5" name="Google Shape;2525;p21"/>
          <p:cNvSpPr/>
          <p:nvPr/>
        </p:nvSpPr>
        <p:spPr>
          <a:xfrm>
            <a:off x="3853573" y="1839697"/>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6" name="Google Shape;2526;p21"/>
          <p:cNvSpPr/>
          <p:nvPr/>
        </p:nvSpPr>
        <p:spPr>
          <a:xfrm>
            <a:off x="4028094" y="1839697"/>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7" name="Google Shape;2527;p21"/>
          <p:cNvSpPr/>
          <p:nvPr/>
        </p:nvSpPr>
        <p:spPr>
          <a:xfrm>
            <a:off x="3679050" y="1977821"/>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8" name="Google Shape;2528;p21"/>
          <p:cNvSpPr/>
          <p:nvPr/>
        </p:nvSpPr>
        <p:spPr>
          <a:xfrm>
            <a:off x="3853573" y="1977821"/>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29" name="Google Shape;2529;p21"/>
          <p:cNvSpPr/>
          <p:nvPr/>
        </p:nvSpPr>
        <p:spPr>
          <a:xfrm>
            <a:off x="4028094" y="1977821"/>
            <a:ext cx="48900" cy="48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30" name="Google Shape;2530;p21"/>
          <p:cNvSpPr/>
          <p:nvPr/>
        </p:nvSpPr>
        <p:spPr>
          <a:xfrm>
            <a:off x="3504528" y="1690003"/>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31" name="Google Shape;2531;p21"/>
          <p:cNvSpPr/>
          <p:nvPr/>
        </p:nvSpPr>
        <p:spPr>
          <a:xfrm>
            <a:off x="3504528" y="1853436"/>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32" name="Google Shape;2532;p21"/>
          <p:cNvSpPr/>
          <p:nvPr/>
        </p:nvSpPr>
        <p:spPr>
          <a:xfrm>
            <a:off x="3504528" y="1999514"/>
            <a:ext cx="48900" cy="489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33" name="Google Shape;2533;p21"/>
          <p:cNvGrpSpPr/>
          <p:nvPr/>
        </p:nvGrpSpPr>
        <p:grpSpPr>
          <a:xfrm rot="5400000">
            <a:off x="2883082" y="2143066"/>
            <a:ext cx="663186" cy="770815"/>
            <a:chOff x="10628069" y="2437255"/>
            <a:chExt cx="369772" cy="748800"/>
          </a:xfrm>
        </p:grpSpPr>
        <p:cxnSp>
          <p:nvCxnSpPr>
            <p:cNvPr id="2534" name="Google Shape;2534;p21"/>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535" name="Google Shape;2535;p21"/>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36" name="Google Shape;2536;p21"/>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2537" name="Google Shape;2537;p21"/>
          <p:cNvSpPr/>
          <p:nvPr/>
        </p:nvSpPr>
        <p:spPr>
          <a:xfrm rot="5400000">
            <a:off x="3523203" y="2194876"/>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38" name="Google Shape;2538;p21"/>
          <p:cNvSpPr/>
          <p:nvPr/>
        </p:nvSpPr>
        <p:spPr>
          <a:xfrm>
            <a:off x="3704689" y="2376285"/>
            <a:ext cx="312300" cy="312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39" name="Google Shape;2539;p21"/>
          <p:cNvSpPr/>
          <p:nvPr/>
        </p:nvSpPr>
        <p:spPr>
          <a:xfrm>
            <a:off x="140208" y="4223697"/>
            <a:ext cx="675300" cy="675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40" name="Google Shape;2540;p21"/>
          <p:cNvSpPr/>
          <p:nvPr/>
        </p:nvSpPr>
        <p:spPr>
          <a:xfrm rot="-5400000">
            <a:off x="828655" y="4207918"/>
            <a:ext cx="675300" cy="675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541" name="Google Shape;2541;p21"/>
          <p:cNvGrpSpPr/>
          <p:nvPr/>
        </p:nvGrpSpPr>
        <p:grpSpPr>
          <a:xfrm>
            <a:off x="311640" y="4212632"/>
            <a:ext cx="1017961" cy="675118"/>
            <a:chOff x="10624861" y="3933984"/>
            <a:chExt cx="1115330" cy="748800"/>
          </a:xfrm>
        </p:grpSpPr>
        <p:cxnSp>
          <p:nvCxnSpPr>
            <p:cNvPr id="2542" name="Google Shape;2542;p21"/>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43" name="Google Shape;2543;p21"/>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44" name="Google Shape;2544;p21"/>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45" name="Google Shape;2545;p21"/>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46" name="Google Shape;2546;p21"/>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47" name="Google Shape;2547;p21"/>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548" name="Google Shape;2548;p21"/>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549" name="Google Shape;2549;p21"/>
          <p:cNvGrpSpPr/>
          <p:nvPr/>
        </p:nvGrpSpPr>
        <p:grpSpPr>
          <a:xfrm flipH="1" rot="-5400000">
            <a:off x="4395734" y="360537"/>
            <a:ext cx="1012677" cy="1012677"/>
            <a:chOff x="6214949" y="2511699"/>
            <a:chExt cx="1123200" cy="1123200"/>
          </a:xfrm>
        </p:grpSpPr>
        <p:sp>
          <p:nvSpPr>
            <p:cNvPr id="2550" name="Google Shape;2550;p21"/>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51" name="Google Shape;2551;p21"/>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552" name="Google Shape;2552;p21"/>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2553" name="Shape 2553"/>
        <p:cNvGrpSpPr/>
        <p:nvPr/>
      </p:nvGrpSpPr>
      <p:grpSpPr>
        <a:xfrm>
          <a:off x="0" y="0"/>
          <a:ext cx="0" cy="0"/>
          <a:chOff x="0" y="0"/>
          <a:chExt cx="0" cy="0"/>
        </a:xfrm>
      </p:grpSpPr>
      <p:grpSp>
        <p:nvGrpSpPr>
          <p:cNvPr id="2554" name="Google Shape;2554;p22"/>
          <p:cNvGrpSpPr/>
          <p:nvPr/>
        </p:nvGrpSpPr>
        <p:grpSpPr>
          <a:xfrm>
            <a:off x="0" y="0"/>
            <a:ext cx="12192000" cy="6858000"/>
            <a:chOff x="0" y="0"/>
            <a:chExt cx="12192000" cy="6858000"/>
          </a:xfrm>
        </p:grpSpPr>
        <p:sp>
          <p:nvSpPr>
            <p:cNvPr id="2555" name="Google Shape;2555;p2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2"/>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557" name="Google Shape;2557;p2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2558" name="Google Shape;2558;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559" name="Google Shape;2559;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560" name="Google Shape;2560;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561" name="Google Shape;2561;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562" name="Google Shape;2562;p2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2563" name="Google Shape;2563;p22"/>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272" name="Shape 272"/>
        <p:cNvGrpSpPr/>
        <p:nvPr/>
      </p:nvGrpSpPr>
      <p:grpSpPr>
        <a:xfrm>
          <a:off x="0" y="0"/>
          <a:ext cx="0" cy="0"/>
          <a:chOff x="0" y="0"/>
          <a:chExt cx="0" cy="0"/>
        </a:xfrm>
      </p:grpSpPr>
      <p:sp>
        <p:nvSpPr>
          <p:cNvPr id="273" name="Google Shape;273;p4"/>
          <p:cNvSpPr txBox="1"/>
          <p:nvPr>
            <p:ph type="title"/>
          </p:nvPr>
        </p:nvSpPr>
        <p:spPr>
          <a:xfrm>
            <a:off x="1580117" y="2618575"/>
            <a:ext cx="9031800" cy="13248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7000"/>
              <a:buFont typeface="Aldrich"/>
              <a:buNone/>
              <a:defRPr sz="7000"/>
            </a:lvl1pPr>
            <a:lvl2pPr lvl="1"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274" name="Google Shape;274;p4"/>
          <p:cNvSpPr txBox="1"/>
          <p:nvPr>
            <p:ph idx="1" type="body"/>
          </p:nvPr>
        </p:nvSpPr>
        <p:spPr>
          <a:xfrm>
            <a:off x="1580075" y="4022875"/>
            <a:ext cx="9031800" cy="22359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grpSp>
        <p:nvGrpSpPr>
          <p:cNvPr id="275" name="Google Shape;275;p4"/>
          <p:cNvGrpSpPr/>
          <p:nvPr/>
        </p:nvGrpSpPr>
        <p:grpSpPr>
          <a:xfrm>
            <a:off x="1646424" y="2180813"/>
            <a:ext cx="1005581" cy="675118"/>
            <a:chOff x="10624861" y="3933984"/>
            <a:chExt cx="1115330" cy="748800"/>
          </a:xfrm>
        </p:grpSpPr>
        <p:cxnSp>
          <p:nvCxnSpPr>
            <p:cNvPr id="276" name="Google Shape;276;p4"/>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7" name="Google Shape;277;p4"/>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8" name="Google Shape;278;p4"/>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9" name="Google Shape;279;p4"/>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0" name="Google Shape;280;p4"/>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1" name="Google Shape;281;p4"/>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2" name="Google Shape;282;p4"/>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83" name="Google Shape;283;p4"/>
          <p:cNvSpPr/>
          <p:nvPr/>
        </p:nvSpPr>
        <p:spPr>
          <a:xfrm>
            <a:off x="130063" y="184180"/>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4" name="Google Shape;284;p4"/>
          <p:cNvSpPr/>
          <p:nvPr/>
        </p:nvSpPr>
        <p:spPr>
          <a:xfrm>
            <a:off x="141220" y="184801"/>
            <a:ext cx="1327200" cy="132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85" name="Google Shape;285;p4"/>
          <p:cNvGrpSpPr/>
          <p:nvPr/>
        </p:nvGrpSpPr>
        <p:grpSpPr>
          <a:xfrm>
            <a:off x="130280" y="850164"/>
            <a:ext cx="666771" cy="675118"/>
            <a:chOff x="8943245" y="2438859"/>
            <a:chExt cx="739541" cy="748800"/>
          </a:xfrm>
        </p:grpSpPr>
        <p:cxnSp>
          <p:nvCxnSpPr>
            <p:cNvPr id="286" name="Google Shape;286;p4"/>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7" name="Google Shape;287;p4"/>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8" name="Google Shape;288;p4"/>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 name="Google Shape;289;p4"/>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90" name="Google Shape;290;p4"/>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91" name="Google Shape;291;p4"/>
          <p:cNvSpPr/>
          <p:nvPr/>
        </p:nvSpPr>
        <p:spPr>
          <a:xfrm>
            <a:off x="267671" y="352160"/>
            <a:ext cx="989400" cy="989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2" name="Google Shape;292;p4"/>
          <p:cNvSpPr/>
          <p:nvPr/>
        </p:nvSpPr>
        <p:spPr>
          <a:xfrm>
            <a:off x="444845" y="529335"/>
            <a:ext cx="634800" cy="6348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3" name="Google Shape;293;p4"/>
          <p:cNvSpPr/>
          <p:nvPr/>
        </p:nvSpPr>
        <p:spPr>
          <a:xfrm>
            <a:off x="606108" y="690598"/>
            <a:ext cx="312300" cy="31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4" name="Google Shape;294;p4"/>
          <p:cNvSpPr/>
          <p:nvPr/>
        </p:nvSpPr>
        <p:spPr>
          <a:xfrm>
            <a:off x="1473692" y="184180"/>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5" name="Google Shape;295;p4"/>
          <p:cNvSpPr/>
          <p:nvPr/>
        </p:nvSpPr>
        <p:spPr>
          <a:xfrm>
            <a:off x="1472246" y="859611"/>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96" name="Google Shape;296;p4"/>
          <p:cNvGrpSpPr/>
          <p:nvPr/>
        </p:nvGrpSpPr>
        <p:grpSpPr>
          <a:xfrm>
            <a:off x="1649316" y="848718"/>
            <a:ext cx="333386" cy="675118"/>
            <a:chOff x="10628069" y="2437255"/>
            <a:chExt cx="369772" cy="748800"/>
          </a:xfrm>
        </p:grpSpPr>
        <p:cxnSp>
          <p:nvCxnSpPr>
            <p:cNvPr id="297" name="Google Shape;297;p4"/>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98" name="Google Shape;298;p4"/>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99" name="Google Shape;299;p4"/>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00" name="Google Shape;300;p4"/>
          <p:cNvSpPr/>
          <p:nvPr/>
        </p:nvSpPr>
        <p:spPr>
          <a:xfrm>
            <a:off x="1637331" y="350712"/>
            <a:ext cx="357600" cy="357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1" name="Google Shape;301;p4"/>
          <p:cNvSpPr/>
          <p:nvPr/>
        </p:nvSpPr>
        <p:spPr>
          <a:xfrm>
            <a:off x="1723387" y="436767"/>
            <a:ext cx="185100" cy="185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2" name="Google Shape;302;p4"/>
          <p:cNvSpPr/>
          <p:nvPr/>
        </p:nvSpPr>
        <p:spPr>
          <a:xfrm rot="5400000">
            <a:off x="2150804" y="861371"/>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3" name="Google Shape;303;p4"/>
          <p:cNvGrpSpPr/>
          <p:nvPr/>
        </p:nvGrpSpPr>
        <p:grpSpPr>
          <a:xfrm>
            <a:off x="2151274" y="1038245"/>
            <a:ext cx="675118" cy="333386"/>
            <a:chOff x="11184810" y="2647468"/>
            <a:chExt cx="748800" cy="369772"/>
          </a:xfrm>
        </p:grpSpPr>
        <p:cxnSp>
          <p:nvCxnSpPr>
            <p:cNvPr id="304" name="Google Shape;304;p4"/>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5" name="Google Shape;305;p4"/>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 name="Google Shape;306;p4"/>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307" name="Google Shape;307;p4"/>
          <p:cNvSpPr/>
          <p:nvPr/>
        </p:nvSpPr>
        <p:spPr>
          <a:xfrm>
            <a:off x="2170302" y="206805"/>
            <a:ext cx="634800" cy="6348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 name="Google Shape;308;p4"/>
          <p:cNvSpPr/>
          <p:nvPr/>
        </p:nvSpPr>
        <p:spPr>
          <a:xfrm>
            <a:off x="2304083" y="340588"/>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 name="Google Shape;309;p4"/>
          <p:cNvSpPr/>
          <p:nvPr/>
        </p:nvSpPr>
        <p:spPr>
          <a:xfrm>
            <a:off x="2390139" y="426643"/>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0" name="Google Shape;310;p4"/>
          <p:cNvSpPr/>
          <p:nvPr/>
        </p:nvSpPr>
        <p:spPr>
          <a:xfrm rot="-5400000">
            <a:off x="139773" y="1528128"/>
            <a:ext cx="1327200" cy="13272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1" name="Google Shape;311;p4"/>
          <p:cNvSpPr/>
          <p:nvPr/>
        </p:nvSpPr>
        <p:spPr>
          <a:xfrm rot="-5400000">
            <a:off x="302999" y="1691601"/>
            <a:ext cx="1000500" cy="1000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2" name="Google Shape;312;p4"/>
          <p:cNvSpPr/>
          <p:nvPr/>
        </p:nvSpPr>
        <p:spPr>
          <a:xfrm rot="-5400000">
            <a:off x="455586" y="1844115"/>
            <a:ext cx="695400" cy="695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3" name="Google Shape;313;p4"/>
          <p:cNvSpPr/>
          <p:nvPr/>
        </p:nvSpPr>
        <p:spPr>
          <a:xfrm rot="-5400000">
            <a:off x="636376" y="2018287"/>
            <a:ext cx="354900" cy="3549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4" name="Google Shape;314;p4"/>
          <p:cNvSpPr/>
          <p:nvPr/>
        </p:nvSpPr>
        <p:spPr>
          <a:xfrm flipH="1" rot="-5400000">
            <a:off x="138327" y="1518310"/>
            <a:ext cx="1327200" cy="13272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5" name="Google Shape;315;p4"/>
          <p:cNvSpPr/>
          <p:nvPr/>
        </p:nvSpPr>
        <p:spPr>
          <a:xfrm rot="5400000">
            <a:off x="145252" y="1518310"/>
            <a:ext cx="1327200" cy="13272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6" name="Google Shape;316;p4"/>
          <p:cNvSpPr/>
          <p:nvPr/>
        </p:nvSpPr>
        <p:spPr>
          <a:xfrm flipH="1" rot="-5400000">
            <a:off x="462819" y="1825444"/>
            <a:ext cx="695400" cy="695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7" name="Google Shape;317;p4"/>
          <p:cNvSpPr/>
          <p:nvPr/>
        </p:nvSpPr>
        <p:spPr>
          <a:xfrm flipH="1" rot="-5400000">
            <a:off x="634929" y="1990839"/>
            <a:ext cx="354900" cy="3549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18" name="Google Shape;318;p4"/>
          <p:cNvGrpSpPr/>
          <p:nvPr/>
        </p:nvGrpSpPr>
        <p:grpSpPr>
          <a:xfrm>
            <a:off x="1647870" y="1522721"/>
            <a:ext cx="1005582" cy="675118"/>
            <a:chOff x="10626465" y="3184818"/>
            <a:chExt cx="1115330" cy="748800"/>
          </a:xfrm>
        </p:grpSpPr>
        <p:cxnSp>
          <p:nvCxnSpPr>
            <p:cNvPr id="319" name="Google Shape;319;p4"/>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20" name="Google Shape;320;p4"/>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21" name="Google Shape;321;p4"/>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22" name="Google Shape;322;p4"/>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23" name="Google Shape;323;p4"/>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24" name="Google Shape;324;p4"/>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25" name="Google Shape;325;p4"/>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326" name="Google Shape;326;p4"/>
          <p:cNvSpPr/>
          <p:nvPr/>
        </p:nvSpPr>
        <p:spPr>
          <a:xfrm>
            <a:off x="1465220" y="1541035"/>
            <a:ext cx="685800" cy="659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7" name="Google Shape;327;p4"/>
          <p:cNvSpPr/>
          <p:nvPr/>
        </p:nvSpPr>
        <p:spPr>
          <a:xfrm rot="-5400000">
            <a:off x="2157823" y="1527956"/>
            <a:ext cx="685800" cy="6594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28" name="Google Shape;328;p4"/>
          <p:cNvGrpSpPr/>
          <p:nvPr/>
        </p:nvGrpSpPr>
        <p:grpSpPr>
          <a:xfrm rot="10800000">
            <a:off x="1463590" y="2199016"/>
            <a:ext cx="1365252" cy="685667"/>
            <a:chOff x="10576560" y="3328633"/>
            <a:chExt cx="1514255" cy="760500"/>
          </a:xfrm>
        </p:grpSpPr>
        <p:sp>
          <p:nvSpPr>
            <p:cNvPr id="329" name="Google Shape;329;p4"/>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0" name="Google Shape;330;p4"/>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31" name="Google Shape;331;p4"/>
          <p:cNvSpPr/>
          <p:nvPr/>
        </p:nvSpPr>
        <p:spPr>
          <a:xfrm rot="2700000">
            <a:off x="1912214" y="1959878"/>
            <a:ext cx="487904" cy="48790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2" name="Google Shape;332;p4"/>
          <p:cNvSpPr/>
          <p:nvPr/>
        </p:nvSpPr>
        <p:spPr>
          <a:xfrm>
            <a:off x="1972877" y="2022656"/>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3" name="Google Shape;333;p4"/>
          <p:cNvSpPr/>
          <p:nvPr/>
        </p:nvSpPr>
        <p:spPr>
          <a:xfrm>
            <a:off x="2059022" y="2108802"/>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4" name="Google Shape;334;p4"/>
          <p:cNvSpPr/>
          <p:nvPr/>
        </p:nvSpPr>
        <p:spPr>
          <a:xfrm rot="10800000">
            <a:off x="133665" y="2864717"/>
            <a:ext cx="1327200" cy="13272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35" name="Google Shape;335;p4"/>
          <p:cNvSpPr/>
          <p:nvPr/>
        </p:nvSpPr>
        <p:spPr>
          <a:xfrm>
            <a:off x="818493" y="3516688"/>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36" name="Google Shape;336;p4"/>
          <p:cNvGrpSpPr/>
          <p:nvPr/>
        </p:nvGrpSpPr>
        <p:grpSpPr>
          <a:xfrm rot="10800000">
            <a:off x="130068" y="2850048"/>
            <a:ext cx="1365252" cy="685667"/>
            <a:chOff x="10576560" y="3328633"/>
            <a:chExt cx="1514255" cy="760500"/>
          </a:xfrm>
        </p:grpSpPr>
        <p:sp>
          <p:nvSpPr>
            <p:cNvPr id="337" name="Google Shape;337;p4"/>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8" name="Google Shape;338;p4"/>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39" name="Google Shape;339;p4"/>
          <p:cNvSpPr/>
          <p:nvPr/>
        </p:nvSpPr>
        <p:spPr>
          <a:xfrm flipH="1" rot="-5400000">
            <a:off x="474371" y="3153354"/>
            <a:ext cx="695400" cy="695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40" name="Google Shape;340;p4"/>
          <p:cNvSpPr/>
          <p:nvPr/>
        </p:nvSpPr>
        <p:spPr>
          <a:xfrm rot="-5400000">
            <a:off x="472925" y="3151775"/>
            <a:ext cx="695400" cy="695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41" name="Google Shape;341;p4"/>
          <p:cNvGrpSpPr/>
          <p:nvPr/>
        </p:nvGrpSpPr>
        <p:grpSpPr>
          <a:xfrm>
            <a:off x="548466" y="3224854"/>
            <a:ext cx="530682" cy="530682"/>
            <a:chOff x="9392653" y="5061283"/>
            <a:chExt cx="588600" cy="588600"/>
          </a:xfrm>
        </p:grpSpPr>
        <p:sp>
          <p:nvSpPr>
            <p:cNvPr id="342" name="Google Shape;342;p4"/>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3" name="Google Shape;343;p4"/>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4" name="Google Shape;344;p4"/>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45" name="Google Shape;345;p4"/>
          <p:cNvSpPr/>
          <p:nvPr/>
        </p:nvSpPr>
        <p:spPr>
          <a:xfrm>
            <a:off x="2819209" y="194512"/>
            <a:ext cx="1399800" cy="1346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46" name="Google Shape;346;p4"/>
          <p:cNvGrpSpPr/>
          <p:nvPr/>
        </p:nvGrpSpPr>
        <p:grpSpPr>
          <a:xfrm>
            <a:off x="2815434" y="199323"/>
            <a:ext cx="1407307" cy="1170828"/>
            <a:chOff x="3210826" y="234733"/>
            <a:chExt cx="1560900" cy="1298611"/>
          </a:xfrm>
        </p:grpSpPr>
        <p:cxnSp>
          <p:nvCxnSpPr>
            <p:cNvPr id="347" name="Google Shape;347;p4"/>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48" name="Google Shape;348;p4"/>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49" name="Google Shape;349;p4"/>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50" name="Google Shape;350;p4"/>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51" name="Google Shape;351;p4"/>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52" name="Google Shape;352;p4"/>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53" name="Google Shape;353;p4"/>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54" name="Google Shape;354;p4"/>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355" name="Google Shape;355;p4"/>
          <p:cNvGrpSpPr/>
          <p:nvPr/>
        </p:nvGrpSpPr>
        <p:grpSpPr>
          <a:xfrm rot="-59870">
            <a:off x="2839696" y="180442"/>
            <a:ext cx="1382695" cy="1382610"/>
            <a:chOff x="3247624" y="213651"/>
            <a:chExt cx="1533709" cy="1533614"/>
          </a:xfrm>
        </p:grpSpPr>
        <p:sp>
          <p:nvSpPr>
            <p:cNvPr id="356" name="Google Shape;356;p4"/>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57" name="Google Shape;357;p4"/>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358" name="Google Shape;358;p4"/>
          <p:cNvSpPr/>
          <p:nvPr/>
        </p:nvSpPr>
        <p:spPr>
          <a:xfrm>
            <a:off x="3213766" y="554180"/>
            <a:ext cx="634800" cy="6348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9" name="Google Shape;359;p4"/>
          <p:cNvSpPr/>
          <p:nvPr/>
        </p:nvSpPr>
        <p:spPr>
          <a:xfrm>
            <a:off x="3370329" y="710744"/>
            <a:ext cx="321900" cy="321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60" name="Google Shape;360;p4"/>
          <p:cNvCxnSpPr/>
          <p:nvPr/>
        </p:nvCxnSpPr>
        <p:spPr>
          <a:xfrm rot="10800000">
            <a:off x="10690912" y="1533322"/>
            <a:ext cx="620400" cy="0"/>
          </a:xfrm>
          <a:prstGeom prst="straightConnector1">
            <a:avLst/>
          </a:prstGeom>
          <a:noFill/>
          <a:ln cap="flat" cmpd="sng" w="9525">
            <a:solidFill>
              <a:schemeClr val="accent3"/>
            </a:solidFill>
            <a:prstDash val="solid"/>
            <a:miter lim="800000"/>
            <a:headEnd len="sm" w="sm" type="none"/>
            <a:tailEnd len="sm" w="sm" type="none"/>
          </a:ln>
        </p:spPr>
      </p:cxnSp>
      <p:sp>
        <p:nvSpPr>
          <p:cNvPr id="361" name="Google Shape;361;p4"/>
          <p:cNvSpPr/>
          <p:nvPr/>
        </p:nvSpPr>
        <p:spPr>
          <a:xfrm rot="10800000">
            <a:off x="11348548" y="859813"/>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2" name="Google Shape;362;p4"/>
          <p:cNvSpPr/>
          <p:nvPr/>
        </p:nvSpPr>
        <p:spPr>
          <a:xfrm rot="10800000">
            <a:off x="10685491" y="207293"/>
            <a:ext cx="1327200" cy="132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63" name="Google Shape;363;p4"/>
          <p:cNvGrpSpPr/>
          <p:nvPr/>
        </p:nvGrpSpPr>
        <p:grpSpPr>
          <a:xfrm rot="10800000">
            <a:off x="11356861" y="194012"/>
            <a:ext cx="666771" cy="675118"/>
            <a:chOff x="8943245" y="2438859"/>
            <a:chExt cx="739541" cy="748800"/>
          </a:xfrm>
        </p:grpSpPr>
        <p:cxnSp>
          <p:nvCxnSpPr>
            <p:cNvPr id="364" name="Google Shape;364;p4"/>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5" name="Google Shape;365;p4"/>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6" name="Google Shape;366;p4"/>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7" name="Google Shape;367;p4"/>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8" name="Google Shape;368;p4"/>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369" name="Google Shape;369;p4"/>
          <p:cNvSpPr/>
          <p:nvPr/>
        </p:nvSpPr>
        <p:spPr>
          <a:xfrm rot="10800000">
            <a:off x="10896840" y="377733"/>
            <a:ext cx="989400" cy="989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0" name="Google Shape;370;p4"/>
          <p:cNvSpPr/>
          <p:nvPr/>
        </p:nvSpPr>
        <p:spPr>
          <a:xfrm rot="10800000">
            <a:off x="11074566" y="555459"/>
            <a:ext cx="634500" cy="6345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1" name="Google Shape;371;p4"/>
          <p:cNvSpPr/>
          <p:nvPr/>
        </p:nvSpPr>
        <p:spPr>
          <a:xfrm rot="10800000">
            <a:off x="11235203" y="716096"/>
            <a:ext cx="312600" cy="312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2" name="Google Shape;372;p4"/>
          <p:cNvSpPr/>
          <p:nvPr/>
        </p:nvSpPr>
        <p:spPr>
          <a:xfrm rot="10800000">
            <a:off x="10004919" y="859813"/>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3" name="Google Shape;373;p4"/>
          <p:cNvSpPr/>
          <p:nvPr/>
        </p:nvSpPr>
        <p:spPr>
          <a:xfrm rot="10800000">
            <a:off x="10006365" y="184383"/>
            <a:ext cx="675300" cy="675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74" name="Google Shape;374;p4"/>
          <p:cNvGrpSpPr/>
          <p:nvPr/>
        </p:nvGrpSpPr>
        <p:grpSpPr>
          <a:xfrm rot="10800000">
            <a:off x="10171208" y="195458"/>
            <a:ext cx="333386" cy="675118"/>
            <a:chOff x="10628069" y="2437255"/>
            <a:chExt cx="369772" cy="748800"/>
          </a:xfrm>
        </p:grpSpPr>
        <p:cxnSp>
          <p:nvCxnSpPr>
            <p:cNvPr id="375" name="Google Shape;375;p4"/>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76" name="Google Shape;376;p4"/>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77" name="Google Shape;377;p4"/>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78" name="Google Shape;378;p4"/>
          <p:cNvSpPr/>
          <p:nvPr/>
        </p:nvSpPr>
        <p:spPr>
          <a:xfrm rot="10800000">
            <a:off x="10158980" y="1010982"/>
            <a:ext cx="357600" cy="357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9" name="Google Shape;379;p4"/>
          <p:cNvSpPr/>
          <p:nvPr/>
        </p:nvSpPr>
        <p:spPr>
          <a:xfrm rot="10800000">
            <a:off x="10245424" y="1097427"/>
            <a:ext cx="185100" cy="185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0" name="Google Shape;380;p4"/>
          <p:cNvSpPr/>
          <p:nvPr/>
        </p:nvSpPr>
        <p:spPr>
          <a:xfrm rot="-5400000">
            <a:off x="9327807" y="182623"/>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81" name="Google Shape;381;p4"/>
          <p:cNvGrpSpPr/>
          <p:nvPr/>
        </p:nvGrpSpPr>
        <p:grpSpPr>
          <a:xfrm rot="10800000">
            <a:off x="9327518" y="347662"/>
            <a:ext cx="675118" cy="333386"/>
            <a:chOff x="11184810" y="2647468"/>
            <a:chExt cx="748800" cy="369772"/>
          </a:xfrm>
        </p:grpSpPr>
        <p:cxnSp>
          <p:nvCxnSpPr>
            <p:cNvPr id="382" name="Google Shape;382;p4"/>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83" name="Google Shape;383;p4"/>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84" name="Google Shape;384;p4"/>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385" name="Google Shape;385;p4"/>
          <p:cNvSpPr/>
          <p:nvPr/>
        </p:nvSpPr>
        <p:spPr>
          <a:xfrm rot="10800000">
            <a:off x="9349109" y="877988"/>
            <a:ext cx="634500" cy="6345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6" name="Google Shape;386;p4"/>
          <p:cNvSpPr/>
          <p:nvPr/>
        </p:nvSpPr>
        <p:spPr>
          <a:xfrm rot="10800000">
            <a:off x="9492227" y="1021106"/>
            <a:ext cx="357600" cy="357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7" name="Google Shape;387;p4"/>
          <p:cNvSpPr/>
          <p:nvPr/>
        </p:nvSpPr>
        <p:spPr>
          <a:xfrm rot="10800000">
            <a:off x="9578672" y="1107550"/>
            <a:ext cx="185100" cy="185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8" name="Google Shape;388;p4"/>
          <p:cNvSpPr/>
          <p:nvPr/>
        </p:nvSpPr>
        <p:spPr>
          <a:xfrm rot="10800000">
            <a:off x="11343099" y="2201828"/>
            <a:ext cx="675300" cy="67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9" name="Google Shape;389;p4"/>
          <p:cNvSpPr/>
          <p:nvPr/>
        </p:nvSpPr>
        <p:spPr>
          <a:xfrm rot="-5400000">
            <a:off x="11343175" y="1533316"/>
            <a:ext cx="675300" cy="67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90" name="Google Shape;390;p4"/>
          <p:cNvGrpSpPr/>
          <p:nvPr/>
        </p:nvGrpSpPr>
        <p:grpSpPr>
          <a:xfrm rot="-5400000">
            <a:off x="11506586" y="2213290"/>
            <a:ext cx="348510" cy="675118"/>
            <a:chOff x="10628069" y="2437255"/>
            <a:chExt cx="369772" cy="748800"/>
          </a:xfrm>
        </p:grpSpPr>
        <p:cxnSp>
          <p:nvCxnSpPr>
            <p:cNvPr id="391" name="Google Shape;391;p4"/>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92" name="Google Shape;392;p4"/>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93" name="Google Shape;393;p4"/>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394" name="Google Shape;394;p4"/>
          <p:cNvGrpSpPr/>
          <p:nvPr/>
        </p:nvGrpSpPr>
        <p:grpSpPr>
          <a:xfrm rot="-5400000">
            <a:off x="11515594" y="1538671"/>
            <a:ext cx="333386" cy="675118"/>
            <a:chOff x="10628069" y="2437255"/>
            <a:chExt cx="369772" cy="748800"/>
          </a:xfrm>
        </p:grpSpPr>
        <p:cxnSp>
          <p:nvCxnSpPr>
            <p:cNvPr id="395" name="Google Shape;395;p4"/>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96" name="Google Shape;396;p4"/>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397" name="Google Shape;397;p4"/>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98" name="Google Shape;398;p4"/>
          <p:cNvSpPr/>
          <p:nvPr/>
        </p:nvSpPr>
        <p:spPr>
          <a:xfrm flipH="1">
            <a:off x="10676362" y="1533702"/>
            <a:ext cx="1345500" cy="13455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99" name="Google Shape;399;p4"/>
          <p:cNvGrpSpPr/>
          <p:nvPr/>
        </p:nvGrpSpPr>
        <p:grpSpPr>
          <a:xfrm flipH="1" rot="5400000">
            <a:off x="10837624" y="1704005"/>
            <a:ext cx="1012677" cy="1012677"/>
            <a:chOff x="6214949" y="2511699"/>
            <a:chExt cx="1123200" cy="1123200"/>
          </a:xfrm>
        </p:grpSpPr>
        <p:sp>
          <p:nvSpPr>
            <p:cNvPr id="400" name="Google Shape;400;p4"/>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01" name="Google Shape;401;p4"/>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02" name="Google Shape;402;p4"/>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403" name="Shape 403"/>
        <p:cNvGrpSpPr/>
        <p:nvPr/>
      </p:nvGrpSpPr>
      <p:grpSpPr>
        <a:xfrm>
          <a:off x="0" y="0"/>
          <a:ext cx="0" cy="0"/>
          <a:chOff x="0" y="0"/>
          <a:chExt cx="0" cy="0"/>
        </a:xfrm>
      </p:grpSpPr>
      <p:sp>
        <p:nvSpPr>
          <p:cNvPr id="404" name="Google Shape;404;p5"/>
          <p:cNvSpPr txBox="1"/>
          <p:nvPr>
            <p:ph type="title"/>
          </p:nvPr>
        </p:nvSpPr>
        <p:spPr>
          <a:xfrm>
            <a:off x="519550" y="750450"/>
            <a:ext cx="9341700" cy="7635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05" name="Google Shape;405;p5"/>
          <p:cNvSpPr txBox="1"/>
          <p:nvPr>
            <p:ph idx="1" type="body"/>
          </p:nvPr>
        </p:nvSpPr>
        <p:spPr>
          <a:xfrm>
            <a:off x="519691" y="1708475"/>
            <a:ext cx="9341700" cy="4510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grpSp>
        <p:nvGrpSpPr>
          <p:cNvPr id="406" name="Google Shape;406;p5"/>
          <p:cNvGrpSpPr/>
          <p:nvPr/>
        </p:nvGrpSpPr>
        <p:grpSpPr>
          <a:xfrm>
            <a:off x="11172410" y="147751"/>
            <a:ext cx="873180" cy="873180"/>
            <a:chOff x="4761550" y="1708047"/>
            <a:chExt cx="1516200" cy="1516200"/>
          </a:xfrm>
        </p:grpSpPr>
        <p:sp>
          <p:nvSpPr>
            <p:cNvPr id="407" name="Google Shape;407;p5"/>
            <p:cNvSpPr/>
            <p:nvPr/>
          </p:nvSpPr>
          <p:spPr>
            <a:xfrm rot="2700000">
              <a:off x="4983592" y="1930089"/>
              <a:ext cx="1072115" cy="10721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8" name="Google Shape;408;p5"/>
            <p:cNvSpPr/>
            <p:nvPr/>
          </p:nvSpPr>
          <p:spPr>
            <a:xfrm rot="2700000">
              <a:off x="5109598" y="2055962"/>
              <a:ext cx="820102" cy="82010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409" name="Google Shape;409;p5"/>
          <p:cNvGrpSpPr/>
          <p:nvPr/>
        </p:nvGrpSpPr>
        <p:grpSpPr>
          <a:xfrm>
            <a:off x="10723349" y="-291036"/>
            <a:ext cx="1773451" cy="1773451"/>
            <a:chOff x="6547473" y="2211197"/>
            <a:chExt cx="2916381" cy="2916381"/>
          </a:xfrm>
        </p:grpSpPr>
        <p:grpSp>
          <p:nvGrpSpPr>
            <p:cNvPr id="410" name="Google Shape;410;p5"/>
            <p:cNvGrpSpPr/>
            <p:nvPr/>
          </p:nvGrpSpPr>
          <p:grpSpPr>
            <a:xfrm rot="899960">
              <a:off x="7271820" y="2930231"/>
              <a:ext cx="1491855" cy="1453757"/>
              <a:chOff x="6081577" y="2538982"/>
              <a:chExt cx="1491900" cy="1453800"/>
            </a:xfrm>
          </p:grpSpPr>
          <p:cxnSp>
            <p:nvCxnSpPr>
              <p:cNvPr id="411" name="Google Shape;411;p5"/>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412" name="Google Shape;412;p5"/>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413" name="Google Shape;413;p5"/>
            <p:cNvGrpSpPr/>
            <p:nvPr/>
          </p:nvGrpSpPr>
          <p:grpSpPr>
            <a:xfrm>
              <a:off x="7271901" y="2930406"/>
              <a:ext cx="1491900" cy="1453800"/>
              <a:chOff x="6081577" y="2538982"/>
              <a:chExt cx="1491900" cy="1453800"/>
            </a:xfrm>
          </p:grpSpPr>
          <p:cxnSp>
            <p:nvCxnSpPr>
              <p:cNvPr id="414" name="Google Shape;414;p5"/>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415" name="Google Shape;415;p5"/>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416" name="Google Shape;416;p5"/>
            <p:cNvGrpSpPr/>
            <p:nvPr/>
          </p:nvGrpSpPr>
          <p:grpSpPr>
            <a:xfrm rot="1800044">
              <a:off x="7166144" y="2821397"/>
              <a:ext cx="1648764" cy="1669163"/>
              <a:chOff x="5978957" y="2443756"/>
              <a:chExt cx="1648800" cy="1669200"/>
            </a:xfrm>
          </p:grpSpPr>
          <p:cxnSp>
            <p:nvCxnSpPr>
              <p:cNvPr id="417" name="Google Shape;417;p5"/>
              <p:cNvCxnSpPr/>
              <p:nvPr/>
            </p:nvCxnSpPr>
            <p:spPr>
              <a:xfrm rot="8999899">
                <a:off x="6089394" y="2853709"/>
                <a:ext cx="1427927" cy="824442"/>
              </a:xfrm>
              <a:prstGeom prst="straightConnector1">
                <a:avLst/>
              </a:prstGeom>
              <a:noFill/>
              <a:ln cap="flat" cmpd="sng" w="9525">
                <a:solidFill>
                  <a:schemeClr val="accent3"/>
                </a:solidFill>
                <a:prstDash val="solid"/>
                <a:miter lim="800000"/>
                <a:headEnd len="sm" w="sm" type="none"/>
                <a:tailEnd len="sm" w="sm" type="none"/>
              </a:ln>
            </p:spPr>
          </p:cxnSp>
          <p:cxnSp>
            <p:nvCxnSpPr>
              <p:cNvPr id="418" name="Google Shape;418;p5"/>
              <p:cNvCxnSpPr/>
              <p:nvPr/>
            </p:nvCxnSpPr>
            <p:spPr>
              <a:xfrm flipH="1" rot="-1800175">
                <a:off x="6410202" y="2555593"/>
                <a:ext cx="834527" cy="1445527"/>
              </a:xfrm>
              <a:prstGeom prst="straightConnector1">
                <a:avLst/>
              </a:prstGeom>
              <a:noFill/>
              <a:ln cap="flat" cmpd="sng" w="9525">
                <a:solidFill>
                  <a:schemeClr val="accent3"/>
                </a:solidFill>
                <a:prstDash val="solid"/>
                <a:miter lim="800000"/>
                <a:headEnd len="sm" w="sm" type="none"/>
                <a:tailEnd len="sm" w="sm" type="none"/>
              </a:ln>
            </p:spPr>
          </p:cxnSp>
        </p:grpSp>
        <p:grpSp>
          <p:nvGrpSpPr>
            <p:cNvPr id="419" name="Google Shape;419;p5"/>
            <p:cNvGrpSpPr/>
            <p:nvPr/>
          </p:nvGrpSpPr>
          <p:grpSpPr>
            <a:xfrm rot="2700000">
              <a:off x="6974573" y="2638285"/>
              <a:ext cx="2062180" cy="2062205"/>
              <a:chOff x="5796364" y="2251931"/>
              <a:chExt cx="2062200" cy="2062225"/>
            </a:xfrm>
          </p:grpSpPr>
          <p:cxnSp>
            <p:nvCxnSpPr>
              <p:cNvPr id="420" name="Google Shape;420;p5"/>
              <p:cNvCxnSpPr/>
              <p:nvPr/>
            </p:nvCxnSpPr>
            <p:spPr>
              <a:xfrm rot="8100000">
                <a:off x="6103839" y="2548925"/>
                <a:ext cx="1434013" cy="1434013"/>
              </a:xfrm>
              <a:prstGeom prst="straightConnector1">
                <a:avLst/>
              </a:prstGeom>
              <a:noFill/>
              <a:ln cap="flat" cmpd="sng" w="9525">
                <a:solidFill>
                  <a:schemeClr val="accent3"/>
                </a:solidFill>
                <a:prstDash val="solid"/>
                <a:miter lim="800000"/>
                <a:headEnd len="sm" w="sm" type="none"/>
                <a:tailEnd len="sm" w="sm" type="none"/>
              </a:ln>
            </p:spPr>
          </p:cxnSp>
          <p:cxnSp>
            <p:nvCxnSpPr>
              <p:cNvPr id="421" name="Google Shape;421;p5"/>
              <p:cNvCxnSpPr/>
              <p:nvPr/>
            </p:nvCxnSpPr>
            <p:spPr>
              <a:xfrm flipH="1" rot="-2700000">
                <a:off x="6098366" y="2553958"/>
                <a:ext cx="1458196" cy="1458196"/>
              </a:xfrm>
              <a:prstGeom prst="straightConnector1">
                <a:avLst/>
              </a:prstGeom>
              <a:noFill/>
              <a:ln cap="flat" cmpd="sng" w="9525">
                <a:solidFill>
                  <a:schemeClr val="accent3"/>
                </a:solidFill>
                <a:prstDash val="solid"/>
                <a:miter lim="800000"/>
                <a:headEnd len="sm" w="sm" type="none"/>
                <a:tailEnd len="sm" w="sm" type="none"/>
              </a:ln>
            </p:spPr>
          </p:cxnSp>
        </p:grpSp>
        <p:grpSp>
          <p:nvGrpSpPr>
            <p:cNvPr id="422" name="Google Shape;422;p5"/>
            <p:cNvGrpSpPr/>
            <p:nvPr/>
          </p:nvGrpSpPr>
          <p:grpSpPr>
            <a:xfrm rot="3599956">
              <a:off x="7187348" y="2846628"/>
              <a:ext cx="1681463" cy="1619064"/>
              <a:chOff x="5990934" y="2447030"/>
              <a:chExt cx="1681500" cy="1619100"/>
            </a:xfrm>
          </p:grpSpPr>
          <p:cxnSp>
            <p:nvCxnSpPr>
              <p:cNvPr id="423" name="Google Shape;423;p5"/>
              <p:cNvCxnSpPr/>
              <p:nvPr/>
            </p:nvCxnSpPr>
            <p:spPr>
              <a:xfrm rot="7199757">
                <a:off x="6411332" y="2537791"/>
                <a:ext cx="840703" cy="1456281"/>
              </a:xfrm>
              <a:prstGeom prst="straightConnector1">
                <a:avLst/>
              </a:prstGeom>
              <a:noFill/>
              <a:ln cap="flat" cmpd="sng" w="9525">
                <a:solidFill>
                  <a:schemeClr val="accent3"/>
                </a:solidFill>
                <a:prstDash val="solid"/>
                <a:miter lim="800000"/>
                <a:headEnd len="sm" w="sm" type="none"/>
                <a:tailEnd len="sm" w="sm" type="none"/>
              </a:ln>
            </p:spPr>
          </p:cxnSp>
          <p:cxnSp>
            <p:nvCxnSpPr>
              <p:cNvPr id="424" name="Google Shape;424;p5"/>
              <p:cNvCxnSpPr/>
              <p:nvPr/>
            </p:nvCxnSpPr>
            <p:spPr>
              <a:xfrm flipH="1" rot="-3600073">
                <a:off x="6126340" y="2851820"/>
                <a:ext cx="1402251" cy="809520"/>
              </a:xfrm>
              <a:prstGeom prst="straightConnector1">
                <a:avLst/>
              </a:prstGeom>
              <a:noFill/>
              <a:ln cap="flat" cmpd="sng" w="9525">
                <a:solidFill>
                  <a:schemeClr val="accent3"/>
                </a:solidFill>
                <a:prstDash val="solid"/>
                <a:miter lim="800000"/>
                <a:headEnd len="sm" w="sm" type="none"/>
                <a:tailEnd len="sm" w="sm" type="none"/>
              </a:ln>
            </p:spPr>
          </p:cxnSp>
        </p:grpSp>
        <p:grpSp>
          <p:nvGrpSpPr>
            <p:cNvPr id="425" name="Google Shape;425;p5"/>
            <p:cNvGrpSpPr/>
            <p:nvPr/>
          </p:nvGrpSpPr>
          <p:grpSpPr>
            <a:xfrm rot="4500040">
              <a:off x="7271878" y="2930287"/>
              <a:ext cx="1491855" cy="1453757"/>
              <a:chOff x="6081577" y="2538982"/>
              <a:chExt cx="1491900" cy="1453800"/>
            </a:xfrm>
          </p:grpSpPr>
          <p:cxnSp>
            <p:nvCxnSpPr>
              <p:cNvPr id="426" name="Google Shape;426;p5"/>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427" name="Google Shape;427;p5"/>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sp>
        <p:nvSpPr>
          <p:cNvPr id="428" name="Google Shape;428;p5"/>
          <p:cNvSpPr/>
          <p:nvPr/>
        </p:nvSpPr>
        <p:spPr>
          <a:xfrm>
            <a:off x="10322077" y="257870"/>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29" name="Google Shape;429;p5"/>
          <p:cNvSpPr/>
          <p:nvPr/>
        </p:nvSpPr>
        <p:spPr>
          <a:xfrm>
            <a:off x="10439793" y="257870"/>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0" name="Google Shape;430;p5"/>
          <p:cNvSpPr/>
          <p:nvPr/>
        </p:nvSpPr>
        <p:spPr>
          <a:xfrm>
            <a:off x="10557509" y="257870"/>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1" name="Google Shape;431;p5"/>
          <p:cNvSpPr/>
          <p:nvPr/>
        </p:nvSpPr>
        <p:spPr>
          <a:xfrm>
            <a:off x="10322077" y="351035"/>
            <a:ext cx="33000" cy="33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2" name="Google Shape;432;p5"/>
          <p:cNvSpPr/>
          <p:nvPr/>
        </p:nvSpPr>
        <p:spPr>
          <a:xfrm>
            <a:off x="10439793" y="351035"/>
            <a:ext cx="33000" cy="33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3" name="Google Shape;433;p5"/>
          <p:cNvSpPr/>
          <p:nvPr/>
        </p:nvSpPr>
        <p:spPr>
          <a:xfrm>
            <a:off x="10557509" y="351035"/>
            <a:ext cx="33000" cy="33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4" name="Google Shape;434;p5"/>
          <p:cNvSpPr/>
          <p:nvPr/>
        </p:nvSpPr>
        <p:spPr>
          <a:xfrm>
            <a:off x="10322077" y="444199"/>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5" name="Google Shape;435;p5"/>
          <p:cNvSpPr/>
          <p:nvPr/>
        </p:nvSpPr>
        <p:spPr>
          <a:xfrm>
            <a:off x="10439793" y="444199"/>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6" name="Google Shape;436;p5"/>
          <p:cNvSpPr/>
          <p:nvPr/>
        </p:nvSpPr>
        <p:spPr>
          <a:xfrm>
            <a:off x="10557509" y="444199"/>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7" name="Google Shape;437;p5"/>
          <p:cNvSpPr/>
          <p:nvPr/>
        </p:nvSpPr>
        <p:spPr>
          <a:xfrm>
            <a:off x="10792941" y="257870"/>
            <a:ext cx="33000" cy="33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8" name="Google Shape;438;p5"/>
          <p:cNvSpPr/>
          <p:nvPr/>
        </p:nvSpPr>
        <p:spPr>
          <a:xfrm>
            <a:off x="10910656" y="257870"/>
            <a:ext cx="33000" cy="33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9" name="Google Shape;439;p5"/>
          <p:cNvSpPr/>
          <p:nvPr/>
        </p:nvSpPr>
        <p:spPr>
          <a:xfrm>
            <a:off x="11028371" y="257870"/>
            <a:ext cx="33000" cy="33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0" name="Google Shape;440;p5"/>
          <p:cNvSpPr/>
          <p:nvPr/>
        </p:nvSpPr>
        <p:spPr>
          <a:xfrm>
            <a:off x="10792941" y="351035"/>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1" name="Google Shape;441;p5"/>
          <p:cNvSpPr/>
          <p:nvPr/>
        </p:nvSpPr>
        <p:spPr>
          <a:xfrm>
            <a:off x="10910656" y="351035"/>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2" name="Google Shape;442;p5"/>
          <p:cNvSpPr/>
          <p:nvPr/>
        </p:nvSpPr>
        <p:spPr>
          <a:xfrm>
            <a:off x="11028371" y="351035"/>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3" name="Google Shape;443;p5"/>
          <p:cNvSpPr/>
          <p:nvPr/>
        </p:nvSpPr>
        <p:spPr>
          <a:xfrm>
            <a:off x="10792941" y="444199"/>
            <a:ext cx="33000" cy="33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4" name="Google Shape;444;p5"/>
          <p:cNvSpPr/>
          <p:nvPr/>
        </p:nvSpPr>
        <p:spPr>
          <a:xfrm>
            <a:off x="10910656" y="444199"/>
            <a:ext cx="33000" cy="33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5" name="Google Shape;445;p5"/>
          <p:cNvSpPr/>
          <p:nvPr/>
        </p:nvSpPr>
        <p:spPr>
          <a:xfrm>
            <a:off x="11028371" y="444199"/>
            <a:ext cx="33000" cy="33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6" name="Google Shape;446;p5"/>
          <p:cNvSpPr/>
          <p:nvPr/>
        </p:nvSpPr>
        <p:spPr>
          <a:xfrm>
            <a:off x="10675225" y="250065"/>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7" name="Google Shape;447;p5"/>
          <p:cNvSpPr/>
          <p:nvPr/>
        </p:nvSpPr>
        <p:spPr>
          <a:xfrm>
            <a:off x="10675225" y="360302"/>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8" name="Google Shape;448;p5"/>
          <p:cNvSpPr/>
          <p:nvPr/>
        </p:nvSpPr>
        <p:spPr>
          <a:xfrm>
            <a:off x="10675225" y="458832"/>
            <a:ext cx="33000" cy="33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9" name="Google Shape;449;p5"/>
          <p:cNvSpPr/>
          <p:nvPr/>
        </p:nvSpPr>
        <p:spPr>
          <a:xfrm rot="-5400000">
            <a:off x="11040873" y="5223203"/>
            <a:ext cx="486000" cy="4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0" name="Google Shape;450;p5"/>
          <p:cNvSpPr/>
          <p:nvPr/>
        </p:nvSpPr>
        <p:spPr>
          <a:xfrm rot="-5400000">
            <a:off x="11041320" y="4745368"/>
            <a:ext cx="955800" cy="9558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451" name="Google Shape;451;p5"/>
          <p:cNvGrpSpPr/>
          <p:nvPr/>
        </p:nvGrpSpPr>
        <p:grpSpPr>
          <a:xfrm rot="-5400000">
            <a:off x="11523451" y="5226053"/>
            <a:ext cx="480184" cy="486196"/>
            <a:chOff x="8943245" y="2438859"/>
            <a:chExt cx="739541" cy="748800"/>
          </a:xfrm>
        </p:grpSpPr>
        <p:cxnSp>
          <p:nvCxnSpPr>
            <p:cNvPr id="452" name="Google Shape;452;p5"/>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53" name="Google Shape;453;p5"/>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54" name="Google Shape;454;p5"/>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55" name="Google Shape;455;p5"/>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56" name="Google Shape;456;p5"/>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457" name="Google Shape;457;p5"/>
          <p:cNvSpPr/>
          <p:nvPr/>
        </p:nvSpPr>
        <p:spPr>
          <a:xfrm rot="-5400000">
            <a:off x="11161852" y="4897599"/>
            <a:ext cx="712500" cy="7125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8" name="Google Shape;458;p5"/>
          <p:cNvSpPr/>
          <p:nvPr/>
        </p:nvSpPr>
        <p:spPr>
          <a:xfrm rot="-5400000">
            <a:off x="11289451" y="5025301"/>
            <a:ext cx="457200" cy="457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9" name="Google Shape;459;p5"/>
          <p:cNvSpPr/>
          <p:nvPr/>
        </p:nvSpPr>
        <p:spPr>
          <a:xfrm rot="-5400000">
            <a:off x="11405592" y="5141661"/>
            <a:ext cx="224700" cy="224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60" name="Google Shape;460;p5"/>
          <p:cNvSpPr/>
          <p:nvPr/>
        </p:nvSpPr>
        <p:spPr>
          <a:xfrm rot="5400000">
            <a:off x="11042821" y="5703919"/>
            <a:ext cx="955800" cy="955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1" name="Google Shape;461;p5"/>
          <p:cNvSpPr/>
          <p:nvPr/>
        </p:nvSpPr>
        <p:spPr>
          <a:xfrm rot="5400000">
            <a:off x="11160467" y="5821473"/>
            <a:ext cx="720600" cy="7206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2" name="Google Shape;462;p5"/>
          <p:cNvSpPr/>
          <p:nvPr/>
        </p:nvSpPr>
        <p:spPr>
          <a:xfrm rot="5400000">
            <a:off x="11270475" y="5931364"/>
            <a:ext cx="500700" cy="5007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3" name="Google Shape;463;p5"/>
          <p:cNvSpPr/>
          <p:nvPr/>
        </p:nvSpPr>
        <p:spPr>
          <a:xfrm rot="5400000">
            <a:off x="11385372" y="6051151"/>
            <a:ext cx="255600" cy="2556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4" name="Google Shape;464;p5"/>
          <p:cNvSpPr/>
          <p:nvPr/>
        </p:nvSpPr>
        <p:spPr>
          <a:xfrm flipH="1" rot="5400000">
            <a:off x="11043863" y="5711025"/>
            <a:ext cx="955800" cy="9558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5" name="Google Shape;465;p5"/>
          <p:cNvSpPr/>
          <p:nvPr/>
        </p:nvSpPr>
        <p:spPr>
          <a:xfrm rot="-5400000">
            <a:off x="11038836" y="5711025"/>
            <a:ext cx="955800" cy="9558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6" name="Google Shape;466;p5"/>
          <p:cNvSpPr/>
          <p:nvPr/>
        </p:nvSpPr>
        <p:spPr>
          <a:xfrm flipH="1" rot="5400000">
            <a:off x="11265266" y="5944930"/>
            <a:ext cx="500700" cy="5007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67" name="Google Shape;467;p5"/>
          <p:cNvSpPr/>
          <p:nvPr/>
        </p:nvSpPr>
        <p:spPr>
          <a:xfrm flipH="1" rot="5400000">
            <a:off x="11386413" y="6070915"/>
            <a:ext cx="255600" cy="2556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468" name="Google Shape;468;p5"/>
          <p:cNvGrpSpPr/>
          <p:nvPr/>
        </p:nvGrpSpPr>
        <p:grpSpPr>
          <a:xfrm rot="5400000">
            <a:off x="10256153" y="555443"/>
            <a:ext cx="447313" cy="519892"/>
            <a:chOff x="10628069" y="2437255"/>
            <a:chExt cx="369772" cy="748800"/>
          </a:xfrm>
        </p:grpSpPr>
        <p:cxnSp>
          <p:nvCxnSpPr>
            <p:cNvPr id="469" name="Google Shape;469;p5"/>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470" name="Google Shape;470;p5"/>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471" name="Google Shape;471;p5"/>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472" name="Google Shape;472;p5"/>
          <p:cNvSpPr/>
          <p:nvPr/>
        </p:nvSpPr>
        <p:spPr>
          <a:xfrm rot="5400000">
            <a:off x="10687913" y="590604"/>
            <a:ext cx="455400" cy="455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3" name="Google Shape;473;p5"/>
          <p:cNvSpPr/>
          <p:nvPr/>
        </p:nvSpPr>
        <p:spPr>
          <a:xfrm>
            <a:off x="10810234" y="712965"/>
            <a:ext cx="210600" cy="2106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4" name="Google Shape;474;p5"/>
          <p:cNvSpPr/>
          <p:nvPr/>
        </p:nvSpPr>
        <p:spPr>
          <a:xfrm>
            <a:off x="11503469" y="478900"/>
            <a:ext cx="210600" cy="210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5" name="Google Shape;475;p5"/>
          <p:cNvSpPr/>
          <p:nvPr/>
        </p:nvSpPr>
        <p:spPr>
          <a:xfrm rot="5400000">
            <a:off x="10099988" y="5723215"/>
            <a:ext cx="926700" cy="9510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6" name="Google Shape;476;p5"/>
          <p:cNvSpPr/>
          <p:nvPr/>
        </p:nvSpPr>
        <p:spPr>
          <a:xfrm flipH="1" rot="5400000">
            <a:off x="10211844" y="5859328"/>
            <a:ext cx="702900" cy="7029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7" name="Google Shape;477;p5"/>
          <p:cNvSpPr/>
          <p:nvPr/>
        </p:nvSpPr>
        <p:spPr>
          <a:xfrm flipH="1" rot="5400000">
            <a:off x="10319158" y="5966642"/>
            <a:ext cx="488400" cy="4884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478" name="Google Shape;478;p5"/>
          <p:cNvSpPr/>
          <p:nvPr/>
        </p:nvSpPr>
        <p:spPr>
          <a:xfrm flipH="1">
            <a:off x="10083109" y="5744365"/>
            <a:ext cx="474300" cy="474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79" name="Google Shape;479;p5"/>
          <p:cNvSpPr/>
          <p:nvPr/>
        </p:nvSpPr>
        <p:spPr>
          <a:xfrm flipH="1">
            <a:off x="10465769" y="6118388"/>
            <a:ext cx="180900" cy="180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480" name="Google Shape;480;p5"/>
          <p:cNvGrpSpPr/>
          <p:nvPr/>
        </p:nvGrpSpPr>
        <p:grpSpPr>
          <a:xfrm flipH="1">
            <a:off x="10678730" y="6336819"/>
            <a:ext cx="263802" cy="34198"/>
            <a:chOff x="10578164" y="275923"/>
            <a:chExt cx="416551" cy="54000"/>
          </a:xfrm>
        </p:grpSpPr>
        <p:sp>
          <p:nvSpPr>
            <p:cNvPr id="481" name="Google Shape;481;p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2" name="Google Shape;482;p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3" name="Google Shape;483;p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484" name="Google Shape;484;p5"/>
          <p:cNvGrpSpPr/>
          <p:nvPr/>
        </p:nvGrpSpPr>
        <p:grpSpPr>
          <a:xfrm flipH="1">
            <a:off x="10678730" y="6433845"/>
            <a:ext cx="263802" cy="34198"/>
            <a:chOff x="10578164" y="275923"/>
            <a:chExt cx="416551" cy="54000"/>
          </a:xfrm>
        </p:grpSpPr>
        <p:sp>
          <p:nvSpPr>
            <p:cNvPr id="485" name="Google Shape;485;p5"/>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6" name="Google Shape;486;p5"/>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87" name="Google Shape;487;p5"/>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488" name="Google Shape;488;p5"/>
          <p:cNvGrpSpPr/>
          <p:nvPr/>
        </p:nvGrpSpPr>
        <p:grpSpPr>
          <a:xfrm flipH="1">
            <a:off x="10678730" y="6530871"/>
            <a:ext cx="263802" cy="34198"/>
            <a:chOff x="10578164" y="275923"/>
            <a:chExt cx="416551" cy="54000"/>
          </a:xfrm>
        </p:grpSpPr>
        <p:sp>
          <p:nvSpPr>
            <p:cNvPr id="489" name="Google Shape;489;p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0" name="Google Shape;490;p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1" name="Google Shape;491;p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492" name="Google Shape;492;p5"/>
          <p:cNvGrpSpPr/>
          <p:nvPr/>
        </p:nvGrpSpPr>
        <p:grpSpPr>
          <a:xfrm flipH="1">
            <a:off x="10192076" y="5872517"/>
            <a:ext cx="263802" cy="34198"/>
            <a:chOff x="10578164" y="275923"/>
            <a:chExt cx="416551" cy="54000"/>
          </a:xfrm>
        </p:grpSpPr>
        <p:sp>
          <p:nvSpPr>
            <p:cNvPr id="493" name="Google Shape;493;p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4" name="Google Shape;494;p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5" name="Google Shape;495;p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496" name="Google Shape;496;p5"/>
          <p:cNvGrpSpPr/>
          <p:nvPr/>
        </p:nvGrpSpPr>
        <p:grpSpPr>
          <a:xfrm flipH="1">
            <a:off x="10192076" y="5969543"/>
            <a:ext cx="263802" cy="34198"/>
            <a:chOff x="10578164" y="275923"/>
            <a:chExt cx="416551" cy="54000"/>
          </a:xfrm>
        </p:grpSpPr>
        <p:sp>
          <p:nvSpPr>
            <p:cNvPr id="497" name="Google Shape;497;p5"/>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8" name="Google Shape;498;p5"/>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99" name="Google Shape;499;p5"/>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00" name="Google Shape;500;p5"/>
          <p:cNvGrpSpPr/>
          <p:nvPr/>
        </p:nvGrpSpPr>
        <p:grpSpPr>
          <a:xfrm flipH="1">
            <a:off x="10192076" y="6066569"/>
            <a:ext cx="263802" cy="34198"/>
            <a:chOff x="10578164" y="275923"/>
            <a:chExt cx="416551" cy="54000"/>
          </a:xfrm>
        </p:grpSpPr>
        <p:sp>
          <p:nvSpPr>
            <p:cNvPr id="501" name="Google Shape;501;p5"/>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2" name="Google Shape;502;p5"/>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03" name="Google Shape;503;p5"/>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bg>
      <p:bgPr>
        <a:solidFill>
          <a:schemeClr val="accent1"/>
        </a:solidFill>
      </p:bgPr>
    </p:bg>
    <p:spTree>
      <p:nvGrpSpPr>
        <p:cNvPr id="504" name="Shape 504"/>
        <p:cNvGrpSpPr/>
        <p:nvPr/>
      </p:nvGrpSpPr>
      <p:grpSpPr>
        <a:xfrm>
          <a:off x="0" y="0"/>
          <a:ext cx="0" cy="0"/>
          <a:chOff x="0" y="0"/>
          <a:chExt cx="0" cy="0"/>
        </a:xfrm>
      </p:grpSpPr>
      <p:sp>
        <p:nvSpPr>
          <p:cNvPr id="505" name="Google Shape;505;p6"/>
          <p:cNvSpPr txBox="1"/>
          <p:nvPr>
            <p:ph idx="1" type="body"/>
          </p:nvPr>
        </p:nvSpPr>
        <p:spPr>
          <a:xfrm>
            <a:off x="2401350" y="3991350"/>
            <a:ext cx="7389300" cy="20751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Clr>
                <a:schemeClr val="lt2"/>
              </a:buClr>
              <a:buSzPts val="1900"/>
              <a:buChar char="●"/>
              <a:defRPr>
                <a:solidFill>
                  <a:schemeClr val="lt2"/>
                </a:solidFill>
              </a:defRPr>
            </a:lvl1pPr>
            <a:lvl2pPr indent="-349250" lvl="1" marL="914400" algn="ctr">
              <a:spcBef>
                <a:spcPts val="2100"/>
              </a:spcBef>
              <a:spcAft>
                <a:spcPts val="0"/>
              </a:spcAft>
              <a:buClr>
                <a:schemeClr val="lt2"/>
              </a:buClr>
              <a:buSzPts val="1900"/>
              <a:buChar char="○"/>
              <a:defRPr>
                <a:solidFill>
                  <a:schemeClr val="lt2"/>
                </a:solidFill>
              </a:defRPr>
            </a:lvl2pPr>
            <a:lvl3pPr indent="-349250" lvl="2" marL="1371600" algn="ctr">
              <a:spcBef>
                <a:spcPts val="2100"/>
              </a:spcBef>
              <a:spcAft>
                <a:spcPts val="0"/>
              </a:spcAft>
              <a:buClr>
                <a:schemeClr val="lt2"/>
              </a:buClr>
              <a:buSzPts val="1900"/>
              <a:buChar char="■"/>
              <a:defRPr>
                <a:solidFill>
                  <a:schemeClr val="lt2"/>
                </a:solidFill>
              </a:defRPr>
            </a:lvl3pPr>
            <a:lvl4pPr indent="-349250" lvl="3" marL="1828800" algn="ctr">
              <a:spcBef>
                <a:spcPts val="2100"/>
              </a:spcBef>
              <a:spcAft>
                <a:spcPts val="0"/>
              </a:spcAft>
              <a:buClr>
                <a:schemeClr val="lt2"/>
              </a:buClr>
              <a:buSzPts val="1900"/>
              <a:buChar char="●"/>
              <a:defRPr>
                <a:solidFill>
                  <a:schemeClr val="lt2"/>
                </a:solidFill>
              </a:defRPr>
            </a:lvl4pPr>
            <a:lvl5pPr indent="-349250" lvl="4" marL="2286000" algn="ctr">
              <a:spcBef>
                <a:spcPts val="2100"/>
              </a:spcBef>
              <a:spcAft>
                <a:spcPts val="0"/>
              </a:spcAft>
              <a:buClr>
                <a:schemeClr val="lt2"/>
              </a:buClr>
              <a:buSzPts val="1900"/>
              <a:buChar char="○"/>
              <a:defRPr>
                <a:solidFill>
                  <a:schemeClr val="lt2"/>
                </a:solidFill>
              </a:defRPr>
            </a:lvl5pPr>
            <a:lvl6pPr indent="-349250" lvl="5" marL="2743200" algn="ctr">
              <a:spcBef>
                <a:spcPts val="2100"/>
              </a:spcBef>
              <a:spcAft>
                <a:spcPts val="0"/>
              </a:spcAft>
              <a:buClr>
                <a:schemeClr val="lt2"/>
              </a:buClr>
              <a:buSzPts val="1900"/>
              <a:buChar char="■"/>
              <a:defRPr>
                <a:solidFill>
                  <a:schemeClr val="lt2"/>
                </a:solidFill>
              </a:defRPr>
            </a:lvl6pPr>
            <a:lvl7pPr indent="-349250" lvl="6" marL="3200400" algn="ctr">
              <a:spcBef>
                <a:spcPts val="2100"/>
              </a:spcBef>
              <a:spcAft>
                <a:spcPts val="0"/>
              </a:spcAft>
              <a:buClr>
                <a:schemeClr val="lt2"/>
              </a:buClr>
              <a:buSzPts val="1900"/>
              <a:buChar char="●"/>
              <a:defRPr>
                <a:solidFill>
                  <a:schemeClr val="lt2"/>
                </a:solidFill>
              </a:defRPr>
            </a:lvl7pPr>
            <a:lvl8pPr indent="-349250" lvl="7" marL="3657600" algn="ctr">
              <a:spcBef>
                <a:spcPts val="2100"/>
              </a:spcBef>
              <a:spcAft>
                <a:spcPts val="0"/>
              </a:spcAft>
              <a:buClr>
                <a:schemeClr val="lt2"/>
              </a:buClr>
              <a:buSzPts val="1900"/>
              <a:buChar char="○"/>
              <a:defRPr>
                <a:solidFill>
                  <a:schemeClr val="lt2"/>
                </a:solidFill>
              </a:defRPr>
            </a:lvl8pPr>
            <a:lvl9pPr indent="-349250" lvl="8" marL="4114800" algn="ctr">
              <a:spcBef>
                <a:spcPts val="2100"/>
              </a:spcBef>
              <a:spcAft>
                <a:spcPts val="2100"/>
              </a:spcAft>
              <a:buClr>
                <a:schemeClr val="lt2"/>
              </a:buClr>
              <a:buSzPts val="1900"/>
              <a:buChar char="■"/>
              <a:defRPr>
                <a:solidFill>
                  <a:schemeClr val="lt2"/>
                </a:solidFill>
              </a:defRPr>
            </a:lvl9pPr>
          </a:lstStyle>
          <a:p/>
        </p:txBody>
      </p:sp>
      <p:sp>
        <p:nvSpPr>
          <p:cNvPr id="506" name="Google Shape;506;p6"/>
          <p:cNvSpPr txBox="1"/>
          <p:nvPr>
            <p:ph type="title"/>
          </p:nvPr>
        </p:nvSpPr>
        <p:spPr>
          <a:xfrm>
            <a:off x="2401350" y="3066900"/>
            <a:ext cx="73893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lt2"/>
              </a:buClr>
              <a:buSzPts val="4000"/>
              <a:buFont typeface="Aldrich"/>
              <a:buNone/>
              <a:defRPr>
                <a:solidFill>
                  <a:schemeClr val="lt2"/>
                </a:solidFill>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grpSp>
        <p:nvGrpSpPr>
          <p:cNvPr id="507" name="Google Shape;507;p6"/>
          <p:cNvGrpSpPr/>
          <p:nvPr/>
        </p:nvGrpSpPr>
        <p:grpSpPr>
          <a:xfrm flipH="1">
            <a:off x="10007839" y="1838613"/>
            <a:ext cx="810287" cy="544003"/>
            <a:chOff x="10624861" y="3933984"/>
            <a:chExt cx="1115330" cy="748800"/>
          </a:xfrm>
        </p:grpSpPr>
        <p:cxnSp>
          <p:nvCxnSpPr>
            <p:cNvPr id="508" name="Google Shape;508;p6"/>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09" name="Google Shape;509;p6"/>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10" name="Google Shape;510;p6"/>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11" name="Google Shape;511;p6"/>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12" name="Google Shape;512;p6"/>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13" name="Google Shape;513;p6"/>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14" name="Google Shape;514;p6"/>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515" name="Google Shape;515;p6"/>
          <p:cNvSpPr/>
          <p:nvPr/>
        </p:nvSpPr>
        <p:spPr>
          <a:xfrm flipH="1">
            <a:off x="11495537" y="229805"/>
            <a:ext cx="544200" cy="544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16" name="Google Shape;516;p6"/>
          <p:cNvSpPr/>
          <p:nvPr/>
        </p:nvSpPr>
        <p:spPr>
          <a:xfrm flipH="1">
            <a:off x="10961247" y="230305"/>
            <a:ext cx="1069500" cy="1069500"/>
          </a:xfrm>
          <a:prstGeom prst="arc">
            <a:avLst>
              <a:gd fmla="val 16200000" name="adj1"/>
              <a:gd fmla="val 5467200" name="adj2"/>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517" name="Google Shape;517;p6"/>
          <p:cNvGrpSpPr/>
          <p:nvPr/>
        </p:nvGrpSpPr>
        <p:grpSpPr>
          <a:xfrm flipH="1">
            <a:off x="11502543" y="766390"/>
            <a:ext cx="537277" cy="544003"/>
            <a:chOff x="8943245" y="2438859"/>
            <a:chExt cx="739541" cy="748800"/>
          </a:xfrm>
        </p:grpSpPr>
        <p:cxnSp>
          <p:nvCxnSpPr>
            <p:cNvPr id="518" name="Google Shape;518;p6"/>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19" name="Google Shape;519;p6"/>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20" name="Google Shape;520;p6"/>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21" name="Google Shape;521;p6"/>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22" name="Google Shape;522;p6"/>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523" name="Google Shape;523;p6"/>
          <p:cNvSpPr/>
          <p:nvPr/>
        </p:nvSpPr>
        <p:spPr>
          <a:xfrm flipH="1">
            <a:off x="11131450" y="365168"/>
            <a:ext cx="797400" cy="797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4" name="Google Shape;524;p6"/>
          <p:cNvSpPr/>
          <p:nvPr/>
        </p:nvSpPr>
        <p:spPr>
          <a:xfrm flipH="1">
            <a:off x="11274580" y="507940"/>
            <a:ext cx="511500" cy="5115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5" name="Google Shape;525;p6"/>
          <p:cNvSpPr/>
          <p:nvPr/>
        </p:nvSpPr>
        <p:spPr>
          <a:xfrm flipH="1">
            <a:off x="11404430" y="637890"/>
            <a:ext cx="251700" cy="251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6" name="Google Shape;526;p6"/>
          <p:cNvSpPr/>
          <p:nvPr/>
        </p:nvSpPr>
        <p:spPr>
          <a:xfrm flipH="1">
            <a:off x="10412812" y="229805"/>
            <a:ext cx="544200" cy="544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7" name="Google Shape;527;p6"/>
          <p:cNvSpPr/>
          <p:nvPr/>
        </p:nvSpPr>
        <p:spPr>
          <a:xfrm flipH="1">
            <a:off x="10413977" y="774086"/>
            <a:ext cx="544200" cy="544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528" name="Google Shape;528;p6"/>
          <p:cNvGrpSpPr/>
          <p:nvPr/>
        </p:nvGrpSpPr>
        <p:grpSpPr>
          <a:xfrm flipH="1">
            <a:off x="10547157" y="765225"/>
            <a:ext cx="268639" cy="544003"/>
            <a:chOff x="10628069" y="2437255"/>
            <a:chExt cx="369772" cy="748800"/>
          </a:xfrm>
        </p:grpSpPr>
        <p:cxnSp>
          <p:nvCxnSpPr>
            <p:cNvPr id="529" name="Google Shape;529;p6"/>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530" name="Google Shape;530;p6"/>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531" name="Google Shape;531;p6"/>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532" name="Google Shape;532;p6"/>
          <p:cNvSpPr/>
          <p:nvPr/>
        </p:nvSpPr>
        <p:spPr>
          <a:xfrm flipH="1">
            <a:off x="10536848" y="364000"/>
            <a:ext cx="288300" cy="2883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3" name="Google Shape;533;p6"/>
          <p:cNvSpPr/>
          <p:nvPr/>
        </p:nvSpPr>
        <p:spPr>
          <a:xfrm flipH="1">
            <a:off x="10606703" y="433346"/>
            <a:ext cx="149100" cy="14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4" name="Google Shape;534;p6"/>
          <p:cNvSpPr/>
          <p:nvPr/>
        </p:nvSpPr>
        <p:spPr>
          <a:xfrm flipH="1" rot="-5400000">
            <a:off x="9867209" y="775504"/>
            <a:ext cx="544200" cy="54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535" name="Google Shape;535;p6"/>
          <p:cNvGrpSpPr/>
          <p:nvPr/>
        </p:nvGrpSpPr>
        <p:grpSpPr>
          <a:xfrm flipH="1">
            <a:off x="9867320" y="917944"/>
            <a:ext cx="544003" cy="268639"/>
            <a:chOff x="11184810" y="2647468"/>
            <a:chExt cx="748800" cy="369772"/>
          </a:xfrm>
        </p:grpSpPr>
        <p:cxnSp>
          <p:nvCxnSpPr>
            <p:cNvPr id="536" name="Google Shape;536;p6"/>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37" name="Google Shape;537;p6"/>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38" name="Google Shape;538;p6"/>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539" name="Google Shape;539;p6"/>
          <p:cNvSpPr/>
          <p:nvPr/>
        </p:nvSpPr>
        <p:spPr>
          <a:xfrm flipH="1">
            <a:off x="9884169" y="248037"/>
            <a:ext cx="511500" cy="5115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0" name="Google Shape;540;p6"/>
          <p:cNvSpPr/>
          <p:nvPr/>
        </p:nvSpPr>
        <p:spPr>
          <a:xfrm flipH="1">
            <a:off x="9999565" y="355842"/>
            <a:ext cx="288300" cy="2883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1" name="Google Shape;541;p6"/>
          <p:cNvSpPr/>
          <p:nvPr/>
        </p:nvSpPr>
        <p:spPr>
          <a:xfrm flipH="1">
            <a:off x="10069420" y="425188"/>
            <a:ext cx="149100" cy="149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2" name="Google Shape;542;p6"/>
          <p:cNvSpPr/>
          <p:nvPr/>
        </p:nvSpPr>
        <p:spPr>
          <a:xfrm flipH="1" rot="5400000">
            <a:off x="10962413" y="1312789"/>
            <a:ext cx="1069500" cy="10695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3" name="Google Shape;543;p6"/>
          <p:cNvSpPr/>
          <p:nvPr/>
        </p:nvSpPr>
        <p:spPr>
          <a:xfrm flipH="1" rot="5400000">
            <a:off x="11093982" y="1444357"/>
            <a:ext cx="806400" cy="8064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4" name="Google Shape;544;p6"/>
          <p:cNvSpPr/>
          <p:nvPr/>
        </p:nvSpPr>
        <p:spPr>
          <a:xfrm flipH="1" rot="5400000">
            <a:off x="11217024" y="1567398"/>
            <a:ext cx="560400" cy="560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5" name="Google Shape;545;p6"/>
          <p:cNvSpPr/>
          <p:nvPr/>
        </p:nvSpPr>
        <p:spPr>
          <a:xfrm flipH="1" rot="5400000">
            <a:off x="11345540" y="1707567"/>
            <a:ext cx="286200" cy="2862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6" name="Google Shape;546;p6"/>
          <p:cNvSpPr/>
          <p:nvPr/>
        </p:nvSpPr>
        <p:spPr>
          <a:xfrm rot="5400000">
            <a:off x="10963578" y="1304883"/>
            <a:ext cx="1069500" cy="10695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7" name="Google Shape;547;p6"/>
          <p:cNvSpPr/>
          <p:nvPr/>
        </p:nvSpPr>
        <p:spPr>
          <a:xfrm flipH="1" rot="-5400000">
            <a:off x="10958012" y="1304883"/>
            <a:ext cx="1069500" cy="1069500"/>
          </a:xfrm>
          <a:prstGeom prst="arc">
            <a:avLst>
              <a:gd fmla="val 16200000" name="adj1"/>
              <a:gd fmla="val 3799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8" name="Google Shape;548;p6"/>
          <p:cNvSpPr/>
          <p:nvPr/>
        </p:nvSpPr>
        <p:spPr>
          <a:xfrm rot="5400000">
            <a:off x="11211196" y="1552381"/>
            <a:ext cx="560400" cy="560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49" name="Google Shape;549;p6"/>
          <p:cNvSpPr/>
          <p:nvPr/>
        </p:nvSpPr>
        <p:spPr>
          <a:xfrm rot="5400000">
            <a:off x="11346705" y="1685660"/>
            <a:ext cx="286200" cy="2862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550" name="Google Shape;550;p6"/>
          <p:cNvGrpSpPr/>
          <p:nvPr/>
        </p:nvGrpSpPr>
        <p:grpSpPr>
          <a:xfrm flipH="1">
            <a:off x="10006674" y="1308329"/>
            <a:ext cx="810288" cy="544003"/>
            <a:chOff x="10626465" y="3184818"/>
            <a:chExt cx="1115330" cy="748800"/>
          </a:xfrm>
        </p:grpSpPr>
        <p:cxnSp>
          <p:nvCxnSpPr>
            <p:cNvPr id="551" name="Google Shape;551;p6"/>
            <p:cNvCxnSpPr/>
            <p:nvPr/>
          </p:nvCxnSpPr>
          <p:spPr>
            <a:xfrm>
              <a:off x="10998241" y="3184818"/>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552" name="Google Shape;552;p6"/>
            <p:cNvCxnSpPr/>
            <p:nvPr/>
          </p:nvCxnSpPr>
          <p:spPr>
            <a:xfrm>
              <a:off x="10812353" y="3184818"/>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553" name="Google Shape;553;p6"/>
            <p:cNvCxnSpPr/>
            <p:nvPr/>
          </p:nvCxnSpPr>
          <p:spPr>
            <a:xfrm>
              <a:off x="10626465" y="3184818"/>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554" name="Google Shape;554;p6"/>
            <p:cNvCxnSpPr/>
            <p:nvPr/>
          </p:nvCxnSpPr>
          <p:spPr>
            <a:xfrm>
              <a:off x="11555905" y="3184818"/>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555" name="Google Shape;555;p6"/>
            <p:cNvCxnSpPr/>
            <p:nvPr/>
          </p:nvCxnSpPr>
          <p:spPr>
            <a:xfrm>
              <a:off x="11370017" y="3184818"/>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556" name="Google Shape;556;p6"/>
            <p:cNvCxnSpPr/>
            <p:nvPr/>
          </p:nvCxnSpPr>
          <p:spPr>
            <a:xfrm>
              <a:off x="11184129" y="3184818"/>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557" name="Google Shape;557;p6"/>
            <p:cNvCxnSpPr/>
            <p:nvPr/>
          </p:nvCxnSpPr>
          <p:spPr>
            <a:xfrm>
              <a:off x="11741795" y="3184818"/>
              <a:ext cx="0" cy="748800"/>
            </a:xfrm>
            <a:prstGeom prst="straightConnector1">
              <a:avLst/>
            </a:prstGeom>
            <a:noFill/>
            <a:ln cap="flat" cmpd="sng" w="9525">
              <a:solidFill>
                <a:schemeClr val="dk2"/>
              </a:solidFill>
              <a:prstDash val="solid"/>
              <a:miter lim="800000"/>
              <a:headEnd len="sm" w="sm" type="none"/>
              <a:tailEnd len="sm" w="sm" type="none"/>
            </a:ln>
          </p:spPr>
        </p:cxnSp>
      </p:grpSp>
      <p:sp>
        <p:nvSpPr>
          <p:cNvPr id="558" name="Google Shape;558;p6"/>
          <p:cNvSpPr/>
          <p:nvPr/>
        </p:nvSpPr>
        <p:spPr>
          <a:xfrm flipH="1">
            <a:off x="10411239" y="1323196"/>
            <a:ext cx="552600" cy="531300"/>
          </a:xfrm>
          <a:prstGeom prst="rtTriangl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59" name="Google Shape;559;p6"/>
          <p:cNvSpPr/>
          <p:nvPr/>
        </p:nvSpPr>
        <p:spPr>
          <a:xfrm flipH="1" rot="5400000">
            <a:off x="9853138" y="1312706"/>
            <a:ext cx="552600" cy="531300"/>
          </a:xfrm>
          <a:prstGeom prst="rtTriangl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560" name="Google Shape;560;p6"/>
          <p:cNvGrpSpPr/>
          <p:nvPr/>
        </p:nvGrpSpPr>
        <p:grpSpPr>
          <a:xfrm flipH="1" rot="10800000">
            <a:off x="9864699" y="1853554"/>
            <a:ext cx="1100106" cy="552503"/>
            <a:chOff x="10576560" y="3328633"/>
            <a:chExt cx="1514255" cy="760500"/>
          </a:xfrm>
        </p:grpSpPr>
        <p:sp>
          <p:nvSpPr>
            <p:cNvPr id="561" name="Google Shape;561;p6"/>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2" name="Google Shape;562;p6"/>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63" name="Google Shape;563;p6"/>
          <p:cNvSpPr/>
          <p:nvPr/>
        </p:nvSpPr>
        <p:spPr>
          <a:xfrm flipH="1" rot="-2700000">
            <a:off x="10210414" y="1660737"/>
            <a:ext cx="393293" cy="39329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4" name="Google Shape;564;p6"/>
          <p:cNvSpPr/>
          <p:nvPr/>
        </p:nvSpPr>
        <p:spPr>
          <a:xfrm flipH="1">
            <a:off x="10266458" y="1711299"/>
            <a:ext cx="288300" cy="288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5" name="Google Shape;565;p6"/>
          <p:cNvSpPr/>
          <p:nvPr/>
        </p:nvSpPr>
        <p:spPr>
          <a:xfrm flipH="1">
            <a:off x="10336240" y="1780718"/>
            <a:ext cx="149100" cy="149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6" name="Google Shape;566;p6"/>
          <p:cNvSpPr/>
          <p:nvPr/>
        </p:nvSpPr>
        <p:spPr>
          <a:xfrm flipH="1" rot="10800000">
            <a:off x="10967349" y="2389849"/>
            <a:ext cx="1069500" cy="1069500"/>
          </a:xfrm>
          <a:prstGeom prst="arc">
            <a:avLst>
              <a:gd fmla="val 16200000" name="adj1"/>
              <a:gd fmla="val 125862" name="adj2"/>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67" name="Google Shape;567;p6"/>
          <p:cNvSpPr/>
          <p:nvPr/>
        </p:nvSpPr>
        <p:spPr>
          <a:xfrm flipH="1">
            <a:off x="10940786" y="2915231"/>
            <a:ext cx="544200" cy="544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568" name="Google Shape;568;p6"/>
          <p:cNvGrpSpPr/>
          <p:nvPr/>
        </p:nvGrpSpPr>
        <p:grpSpPr>
          <a:xfrm flipH="1" rot="10800000">
            <a:off x="10939280" y="2378174"/>
            <a:ext cx="1100106" cy="552503"/>
            <a:chOff x="10576560" y="3328633"/>
            <a:chExt cx="1514255" cy="760500"/>
          </a:xfrm>
        </p:grpSpPr>
        <p:sp>
          <p:nvSpPr>
            <p:cNvPr id="569" name="Google Shape;569;p6"/>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70" name="Google Shape;570;p6"/>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71" name="Google Shape;571;p6"/>
          <p:cNvSpPr/>
          <p:nvPr/>
        </p:nvSpPr>
        <p:spPr>
          <a:xfrm rot="5400000">
            <a:off x="11201886" y="2622446"/>
            <a:ext cx="560400" cy="560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72" name="Google Shape;572;p6"/>
          <p:cNvSpPr/>
          <p:nvPr/>
        </p:nvSpPr>
        <p:spPr>
          <a:xfrm flipH="1" rot="5400000">
            <a:off x="11203052" y="2621147"/>
            <a:ext cx="560400" cy="560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573" name="Google Shape;573;p6"/>
          <p:cNvGrpSpPr/>
          <p:nvPr/>
        </p:nvGrpSpPr>
        <p:grpSpPr>
          <a:xfrm flipH="1">
            <a:off x="11275232" y="2679891"/>
            <a:ext cx="427618" cy="427618"/>
            <a:chOff x="9392653" y="5061283"/>
            <a:chExt cx="588600" cy="588600"/>
          </a:xfrm>
        </p:grpSpPr>
        <p:sp>
          <p:nvSpPr>
            <p:cNvPr id="574" name="Google Shape;574;p6"/>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75" name="Google Shape;575;p6"/>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76" name="Google Shape;576;p6"/>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577" name="Google Shape;577;p6"/>
          <p:cNvSpPr/>
          <p:nvPr/>
        </p:nvSpPr>
        <p:spPr>
          <a:xfrm flipH="1">
            <a:off x="8744766" y="238130"/>
            <a:ext cx="1128000" cy="10851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578" name="Google Shape;578;p6"/>
          <p:cNvGrpSpPr/>
          <p:nvPr/>
        </p:nvGrpSpPr>
        <p:grpSpPr>
          <a:xfrm flipH="1">
            <a:off x="8741906" y="242000"/>
            <a:ext cx="1133994" cy="943441"/>
            <a:chOff x="3210826" y="234733"/>
            <a:chExt cx="1560900" cy="1298611"/>
          </a:xfrm>
        </p:grpSpPr>
        <p:cxnSp>
          <p:nvCxnSpPr>
            <p:cNvPr id="579" name="Google Shape;579;p6"/>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0" name="Google Shape;580;p6"/>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1" name="Google Shape;581;p6"/>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2" name="Google Shape;582;p6"/>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3" name="Google Shape;583;p6"/>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4" name="Google Shape;584;p6"/>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5" name="Google Shape;585;p6"/>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586" name="Google Shape;586;p6"/>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587" name="Google Shape;587;p6"/>
          <p:cNvGrpSpPr/>
          <p:nvPr/>
        </p:nvGrpSpPr>
        <p:grpSpPr>
          <a:xfrm flipH="1" rot="59625">
            <a:off x="8741947" y="227006"/>
            <a:ext cx="1114254" cy="1114185"/>
            <a:chOff x="3247624" y="213651"/>
            <a:chExt cx="1533709" cy="1533614"/>
          </a:xfrm>
        </p:grpSpPr>
        <p:sp>
          <p:nvSpPr>
            <p:cNvPr id="588" name="Google Shape;588;p6"/>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589" name="Google Shape;589;p6"/>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590" name="Google Shape;590;p6"/>
          <p:cNvSpPr/>
          <p:nvPr/>
        </p:nvSpPr>
        <p:spPr>
          <a:xfrm flipH="1">
            <a:off x="9043323" y="527961"/>
            <a:ext cx="511500" cy="5115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1" name="Google Shape;591;p6"/>
          <p:cNvSpPr/>
          <p:nvPr/>
        </p:nvSpPr>
        <p:spPr>
          <a:xfrm flipH="1">
            <a:off x="9169461" y="654124"/>
            <a:ext cx="259200" cy="259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592" name="Google Shape;592;p6"/>
          <p:cNvCxnSpPr/>
          <p:nvPr/>
        </p:nvCxnSpPr>
        <p:spPr>
          <a:xfrm>
            <a:off x="749191" y="1229156"/>
            <a:ext cx="499800" cy="0"/>
          </a:xfrm>
          <a:prstGeom prst="straightConnector1">
            <a:avLst/>
          </a:prstGeom>
          <a:noFill/>
          <a:ln cap="flat" cmpd="sng" w="9525">
            <a:solidFill>
              <a:schemeClr val="accent3"/>
            </a:solidFill>
            <a:prstDash val="solid"/>
            <a:miter lim="800000"/>
            <a:headEnd len="sm" w="sm" type="none"/>
            <a:tailEnd len="sm" w="sm" type="none"/>
          </a:ln>
        </p:spPr>
      </p:cxnSp>
      <p:sp>
        <p:nvSpPr>
          <p:cNvPr id="593" name="Google Shape;593;p6"/>
          <p:cNvSpPr/>
          <p:nvPr/>
        </p:nvSpPr>
        <p:spPr>
          <a:xfrm flipH="1" rot="10800000">
            <a:off x="175014" y="686400"/>
            <a:ext cx="544200" cy="544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4" name="Google Shape;594;p6"/>
          <p:cNvSpPr/>
          <p:nvPr/>
        </p:nvSpPr>
        <p:spPr>
          <a:xfrm flipH="1" rot="10800000">
            <a:off x="184004" y="160600"/>
            <a:ext cx="1069500" cy="1069500"/>
          </a:xfrm>
          <a:prstGeom prst="arc">
            <a:avLst>
              <a:gd fmla="val 16200000" name="adj1"/>
              <a:gd fmla="val 5467200" name="adj2"/>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595" name="Google Shape;595;p6"/>
          <p:cNvGrpSpPr/>
          <p:nvPr/>
        </p:nvGrpSpPr>
        <p:grpSpPr>
          <a:xfrm flipH="1" rot="10800000">
            <a:off x="174931" y="150012"/>
            <a:ext cx="537277" cy="544003"/>
            <a:chOff x="8943245" y="2438859"/>
            <a:chExt cx="739541" cy="748800"/>
          </a:xfrm>
        </p:grpSpPr>
        <p:cxnSp>
          <p:nvCxnSpPr>
            <p:cNvPr id="596" name="Google Shape;596;p6"/>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97" name="Google Shape;597;p6"/>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98" name="Google Shape;598;p6"/>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599" name="Google Shape;599;p6"/>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600" name="Google Shape;600;p6"/>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601" name="Google Shape;601;p6"/>
          <p:cNvSpPr/>
          <p:nvPr/>
        </p:nvSpPr>
        <p:spPr>
          <a:xfrm flipH="1" rot="10800000">
            <a:off x="285901" y="297837"/>
            <a:ext cx="797400" cy="797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2" name="Google Shape;602;p6"/>
          <p:cNvSpPr/>
          <p:nvPr/>
        </p:nvSpPr>
        <p:spPr>
          <a:xfrm flipH="1" rot="10800000">
            <a:off x="428672" y="441265"/>
            <a:ext cx="511200" cy="511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3" name="Google Shape;603;p6"/>
          <p:cNvSpPr/>
          <p:nvPr/>
        </p:nvSpPr>
        <p:spPr>
          <a:xfrm flipH="1" rot="10800000">
            <a:off x="558621" y="570515"/>
            <a:ext cx="252000" cy="25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4" name="Google Shape;604;p6"/>
          <p:cNvSpPr/>
          <p:nvPr/>
        </p:nvSpPr>
        <p:spPr>
          <a:xfrm flipH="1" rot="10800000">
            <a:off x="1257739" y="686400"/>
            <a:ext cx="544200" cy="544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5" name="Google Shape;605;p6"/>
          <p:cNvSpPr/>
          <p:nvPr/>
        </p:nvSpPr>
        <p:spPr>
          <a:xfrm flipH="1" rot="10800000">
            <a:off x="1256574" y="142119"/>
            <a:ext cx="544200" cy="544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06" name="Google Shape;606;p6"/>
          <p:cNvGrpSpPr/>
          <p:nvPr/>
        </p:nvGrpSpPr>
        <p:grpSpPr>
          <a:xfrm flipH="1" rot="10800000">
            <a:off x="1398955" y="151177"/>
            <a:ext cx="268639" cy="544003"/>
            <a:chOff x="10628069" y="2437255"/>
            <a:chExt cx="369772" cy="748800"/>
          </a:xfrm>
        </p:grpSpPr>
        <p:cxnSp>
          <p:nvCxnSpPr>
            <p:cNvPr id="607" name="Google Shape;607;p6"/>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608" name="Google Shape;608;p6"/>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609" name="Google Shape;609;p6"/>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610" name="Google Shape;610;p6"/>
          <p:cNvSpPr/>
          <p:nvPr/>
        </p:nvSpPr>
        <p:spPr>
          <a:xfrm flipH="1" rot="10800000">
            <a:off x="1389603" y="808104"/>
            <a:ext cx="288300" cy="2883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1" name="Google Shape;611;p6"/>
          <p:cNvSpPr/>
          <p:nvPr/>
        </p:nvSpPr>
        <p:spPr>
          <a:xfrm flipH="1" rot="10800000">
            <a:off x="1458948" y="877958"/>
            <a:ext cx="149100" cy="149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2" name="Google Shape;612;p6"/>
          <p:cNvSpPr/>
          <p:nvPr/>
        </p:nvSpPr>
        <p:spPr>
          <a:xfrm flipH="1" rot="5400000">
            <a:off x="1803342" y="140701"/>
            <a:ext cx="544200" cy="54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13" name="Google Shape;613;p6"/>
          <p:cNvGrpSpPr/>
          <p:nvPr/>
        </p:nvGrpSpPr>
        <p:grpSpPr>
          <a:xfrm flipH="1" rot="10800000">
            <a:off x="1803428" y="273821"/>
            <a:ext cx="544003" cy="268639"/>
            <a:chOff x="11184810" y="2647468"/>
            <a:chExt cx="748800" cy="369772"/>
          </a:xfrm>
        </p:grpSpPr>
        <p:cxnSp>
          <p:nvCxnSpPr>
            <p:cNvPr id="614" name="Google Shape;614;p6"/>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615" name="Google Shape;615;p6"/>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616" name="Google Shape;616;p6"/>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617" name="Google Shape;617;p6"/>
          <p:cNvSpPr/>
          <p:nvPr/>
        </p:nvSpPr>
        <p:spPr>
          <a:xfrm flipH="1" rot="10800000">
            <a:off x="1819082" y="701168"/>
            <a:ext cx="511200" cy="511200"/>
          </a:xfrm>
          <a:prstGeom prst="ellipse">
            <a:avLst/>
          </a:prstGeom>
          <a:solidFill>
            <a:schemeClr val="dk2"/>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8" name="Google Shape;618;p6"/>
          <p:cNvSpPr/>
          <p:nvPr/>
        </p:nvSpPr>
        <p:spPr>
          <a:xfrm flipH="1" rot="10800000">
            <a:off x="1926886" y="816262"/>
            <a:ext cx="288300" cy="2883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9" name="Google Shape;619;p6"/>
          <p:cNvSpPr/>
          <p:nvPr/>
        </p:nvSpPr>
        <p:spPr>
          <a:xfrm flipH="1" rot="10800000">
            <a:off x="1996232" y="886116"/>
            <a:ext cx="149100" cy="149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0" name="Google Shape;620;p6"/>
          <p:cNvSpPr/>
          <p:nvPr/>
        </p:nvSpPr>
        <p:spPr>
          <a:xfrm flipH="1" rot="10800000">
            <a:off x="179405" y="1767832"/>
            <a:ext cx="544200" cy="544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21" name="Google Shape;621;p6"/>
          <p:cNvSpPr/>
          <p:nvPr/>
        </p:nvSpPr>
        <p:spPr>
          <a:xfrm flipH="1" rot="5400000">
            <a:off x="179314" y="1229127"/>
            <a:ext cx="544200" cy="544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22" name="Google Shape;622;p6"/>
          <p:cNvGrpSpPr/>
          <p:nvPr/>
        </p:nvGrpSpPr>
        <p:grpSpPr>
          <a:xfrm flipH="1" rot="5400000">
            <a:off x="311076" y="1777023"/>
            <a:ext cx="280842" cy="544003"/>
            <a:chOff x="10628069" y="2437255"/>
            <a:chExt cx="369772" cy="748800"/>
          </a:xfrm>
        </p:grpSpPr>
        <p:cxnSp>
          <p:nvCxnSpPr>
            <p:cNvPr id="623" name="Google Shape;623;p6"/>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624" name="Google Shape;624;p6"/>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625" name="Google Shape;625;p6"/>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626" name="Google Shape;626;p6"/>
          <p:cNvGrpSpPr/>
          <p:nvPr/>
        </p:nvGrpSpPr>
        <p:grpSpPr>
          <a:xfrm flipH="1" rot="5400000">
            <a:off x="316012" y="1233847"/>
            <a:ext cx="268639" cy="544003"/>
            <a:chOff x="10628069" y="2437255"/>
            <a:chExt cx="369772" cy="748800"/>
          </a:xfrm>
        </p:grpSpPr>
        <p:cxnSp>
          <p:nvCxnSpPr>
            <p:cNvPr id="627" name="Google Shape;627;p6"/>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628" name="Google Shape;628;p6"/>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629" name="Google Shape;629;p6"/>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630" name="Google Shape;630;p6"/>
          <p:cNvSpPr/>
          <p:nvPr/>
        </p:nvSpPr>
        <p:spPr>
          <a:xfrm>
            <a:off x="176614" y="1229462"/>
            <a:ext cx="1084200" cy="10842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631" name="Google Shape;631;p6"/>
          <p:cNvGrpSpPr/>
          <p:nvPr/>
        </p:nvGrpSpPr>
        <p:grpSpPr>
          <a:xfrm rot="-5400000">
            <a:off x="314789" y="1366946"/>
            <a:ext cx="816005" cy="816005"/>
            <a:chOff x="6214949" y="2511699"/>
            <a:chExt cx="1123200" cy="1123200"/>
          </a:xfrm>
        </p:grpSpPr>
        <p:sp>
          <p:nvSpPr>
            <p:cNvPr id="632" name="Google Shape;632;p6"/>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33" name="Google Shape;633;p6"/>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34" name="Google Shape;634;p6"/>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635" name="Shape 635"/>
        <p:cNvGrpSpPr/>
        <p:nvPr/>
      </p:nvGrpSpPr>
      <p:grpSpPr>
        <a:xfrm>
          <a:off x="0" y="0"/>
          <a:ext cx="0" cy="0"/>
          <a:chOff x="0" y="0"/>
          <a:chExt cx="0" cy="0"/>
        </a:xfrm>
      </p:grpSpPr>
      <p:sp>
        <p:nvSpPr>
          <p:cNvPr id="636" name="Google Shape;636;p7"/>
          <p:cNvSpPr txBox="1"/>
          <p:nvPr>
            <p:ph type="title"/>
          </p:nvPr>
        </p:nvSpPr>
        <p:spPr>
          <a:xfrm>
            <a:off x="873350" y="1293500"/>
            <a:ext cx="1055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37" name="Google Shape;637;p7"/>
          <p:cNvSpPr txBox="1"/>
          <p:nvPr>
            <p:ph idx="1" type="body"/>
          </p:nvPr>
        </p:nvSpPr>
        <p:spPr>
          <a:xfrm>
            <a:off x="873350" y="2293600"/>
            <a:ext cx="49608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638" name="Google Shape;638;p7"/>
          <p:cNvSpPr txBox="1"/>
          <p:nvPr>
            <p:ph idx="2" type="body"/>
          </p:nvPr>
        </p:nvSpPr>
        <p:spPr>
          <a:xfrm>
            <a:off x="6464146" y="2281850"/>
            <a:ext cx="49611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639" name="Google Shape;639;p7"/>
          <p:cNvSpPr/>
          <p:nvPr/>
        </p:nvSpPr>
        <p:spPr>
          <a:xfrm flipH="1" rot="-5400000">
            <a:off x="10943908" y="4636801"/>
            <a:ext cx="993600" cy="10197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0" name="Google Shape;640;p7"/>
          <p:cNvSpPr/>
          <p:nvPr/>
        </p:nvSpPr>
        <p:spPr>
          <a:xfrm rot="-5400000">
            <a:off x="11063920" y="4782871"/>
            <a:ext cx="753600" cy="7536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41" name="Google Shape;641;p7"/>
          <p:cNvSpPr/>
          <p:nvPr/>
        </p:nvSpPr>
        <p:spPr>
          <a:xfrm rot="-5400000">
            <a:off x="11178853" y="4897739"/>
            <a:ext cx="523800" cy="5238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42" name="Google Shape;642;p7"/>
          <p:cNvSpPr/>
          <p:nvPr/>
        </p:nvSpPr>
        <p:spPr>
          <a:xfrm>
            <a:off x="11447080" y="4659501"/>
            <a:ext cx="508500" cy="5085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3" name="Google Shape;643;p7"/>
          <p:cNvSpPr/>
          <p:nvPr/>
        </p:nvSpPr>
        <p:spPr>
          <a:xfrm>
            <a:off x="11351369" y="5060556"/>
            <a:ext cx="194100" cy="194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44" name="Google Shape;644;p7"/>
          <p:cNvGrpSpPr/>
          <p:nvPr/>
        </p:nvGrpSpPr>
        <p:grpSpPr>
          <a:xfrm>
            <a:off x="11034459" y="5294781"/>
            <a:ext cx="282880" cy="36671"/>
            <a:chOff x="10578164" y="275923"/>
            <a:chExt cx="416551" cy="54000"/>
          </a:xfrm>
        </p:grpSpPr>
        <p:sp>
          <p:nvSpPr>
            <p:cNvPr id="645" name="Google Shape;645;p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6" name="Google Shape;646;p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7" name="Google Shape;647;p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648" name="Google Shape;648;p7"/>
          <p:cNvGrpSpPr/>
          <p:nvPr/>
        </p:nvGrpSpPr>
        <p:grpSpPr>
          <a:xfrm>
            <a:off x="11034459" y="5398819"/>
            <a:ext cx="282880" cy="36671"/>
            <a:chOff x="10578164" y="275923"/>
            <a:chExt cx="416551" cy="54000"/>
          </a:xfrm>
        </p:grpSpPr>
        <p:sp>
          <p:nvSpPr>
            <p:cNvPr id="649" name="Google Shape;649;p7"/>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0" name="Google Shape;650;p7"/>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1" name="Google Shape;651;p7"/>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652" name="Google Shape;652;p7"/>
          <p:cNvGrpSpPr/>
          <p:nvPr/>
        </p:nvGrpSpPr>
        <p:grpSpPr>
          <a:xfrm>
            <a:off x="11034459" y="5502857"/>
            <a:ext cx="282880" cy="36671"/>
            <a:chOff x="10578164" y="275923"/>
            <a:chExt cx="416551" cy="54000"/>
          </a:xfrm>
        </p:grpSpPr>
        <p:sp>
          <p:nvSpPr>
            <p:cNvPr id="653" name="Google Shape;653;p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4" name="Google Shape;654;p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5" name="Google Shape;655;p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656" name="Google Shape;656;p7"/>
          <p:cNvGrpSpPr/>
          <p:nvPr/>
        </p:nvGrpSpPr>
        <p:grpSpPr>
          <a:xfrm>
            <a:off x="11556283" y="4796924"/>
            <a:ext cx="282880" cy="36671"/>
            <a:chOff x="10578164" y="275923"/>
            <a:chExt cx="416551" cy="54000"/>
          </a:xfrm>
        </p:grpSpPr>
        <p:sp>
          <p:nvSpPr>
            <p:cNvPr id="657" name="Google Shape;657;p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8" name="Google Shape;658;p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59" name="Google Shape;659;p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660" name="Google Shape;660;p7"/>
          <p:cNvGrpSpPr/>
          <p:nvPr/>
        </p:nvGrpSpPr>
        <p:grpSpPr>
          <a:xfrm>
            <a:off x="11556283" y="4900962"/>
            <a:ext cx="282880" cy="36671"/>
            <a:chOff x="10578164" y="275923"/>
            <a:chExt cx="416551" cy="54000"/>
          </a:xfrm>
        </p:grpSpPr>
        <p:sp>
          <p:nvSpPr>
            <p:cNvPr id="661" name="Google Shape;661;p7"/>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62" name="Google Shape;662;p7"/>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63" name="Google Shape;663;p7"/>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664" name="Google Shape;664;p7"/>
          <p:cNvGrpSpPr/>
          <p:nvPr/>
        </p:nvGrpSpPr>
        <p:grpSpPr>
          <a:xfrm>
            <a:off x="11556283" y="5005000"/>
            <a:ext cx="282880" cy="36671"/>
            <a:chOff x="10578164" y="275923"/>
            <a:chExt cx="416551" cy="54000"/>
          </a:xfrm>
        </p:grpSpPr>
        <p:sp>
          <p:nvSpPr>
            <p:cNvPr id="665" name="Google Shape;665;p7"/>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66" name="Google Shape;666;p7"/>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67" name="Google Shape;667;p7"/>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668" name="Google Shape;668;p7"/>
          <p:cNvSpPr/>
          <p:nvPr/>
        </p:nvSpPr>
        <p:spPr>
          <a:xfrm flipH="1">
            <a:off x="10942175" y="5650638"/>
            <a:ext cx="1054500" cy="1014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69" name="Google Shape;669;p7"/>
          <p:cNvGrpSpPr/>
          <p:nvPr/>
        </p:nvGrpSpPr>
        <p:grpSpPr>
          <a:xfrm flipH="1">
            <a:off x="10939537" y="5654261"/>
            <a:ext cx="1060007" cy="881887"/>
            <a:chOff x="3210826" y="234733"/>
            <a:chExt cx="1560900" cy="1298611"/>
          </a:xfrm>
        </p:grpSpPr>
        <p:cxnSp>
          <p:nvCxnSpPr>
            <p:cNvPr id="670" name="Google Shape;670;p7"/>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1" name="Google Shape;671;p7"/>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2" name="Google Shape;672;p7"/>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3" name="Google Shape;673;p7"/>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4" name="Google Shape;674;p7"/>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5" name="Google Shape;675;p7"/>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6" name="Google Shape;676;p7"/>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677" name="Google Shape;677;p7"/>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678" name="Google Shape;678;p7"/>
          <p:cNvGrpSpPr/>
          <p:nvPr/>
        </p:nvGrpSpPr>
        <p:grpSpPr>
          <a:xfrm flipH="1" rot="59737">
            <a:off x="10939584" y="5640153"/>
            <a:ext cx="1041545" cy="1041481"/>
            <a:chOff x="3247624" y="213651"/>
            <a:chExt cx="1533709" cy="1533614"/>
          </a:xfrm>
        </p:grpSpPr>
        <p:sp>
          <p:nvSpPr>
            <p:cNvPr id="679" name="Google Shape;679;p7"/>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80" name="Google Shape;680;p7"/>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681" name="Google Shape;681;p7"/>
          <p:cNvSpPr/>
          <p:nvPr/>
        </p:nvSpPr>
        <p:spPr>
          <a:xfrm flipH="1">
            <a:off x="11221584" y="5921549"/>
            <a:ext cx="477900" cy="477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2" name="Google Shape;682;p7"/>
          <p:cNvSpPr/>
          <p:nvPr/>
        </p:nvSpPr>
        <p:spPr>
          <a:xfrm flipH="1">
            <a:off x="11339157" y="6039477"/>
            <a:ext cx="242400" cy="242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3" name="Google Shape;683;p7"/>
          <p:cNvSpPr/>
          <p:nvPr/>
        </p:nvSpPr>
        <p:spPr>
          <a:xfrm flipH="1">
            <a:off x="10427311" y="5654840"/>
            <a:ext cx="508500" cy="508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4" name="Google Shape;684;p7"/>
          <p:cNvSpPr/>
          <p:nvPr/>
        </p:nvSpPr>
        <p:spPr>
          <a:xfrm flipH="1" rot="-5400000">
            <a:off x="10427216" y="6158380"/>
            <a:ext cx="508500" cy="508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685" name="Google Shape;685;p7"/>
          <p:cNvGrpSpPr/>
          <p:nvPr/>
        </p:nvGrpSpPr>
        <p:grpSpPr>
          <a:xfrm flipH="1" rot="-5400000">
            <a:off x="10550281" y="5646193"/>
            <a:ext cx="262501" cy="508510"/>
            <a:chOff x="10628069" y="2437255"/>
            <a:chExt cx="369772" cy="748800"/>
          </a:xfrm>
        </p:grpSpPr>
        <p:cxnSp>
          <p:nvCxnSpPr>
            <p:cNvPr id="686" name="Google Shape;686;p7"/>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687" name="Google Shape;687;p7"/>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688" name="Google Shape;688;p7"/>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689" name="Google Shape;689;p7"/>
          <p:cNvGrpSpPr/>
          <p:nvPr/>
        </p:nvGrpSpPr>
        <p:grpSpPr>
          <a:xfrm flipH="1" rot="-5400000">
            <a:off x="10557064" y="6154407"/>
            <a:ext cx="251112" cy="508510"/>
            <a:chOff x="10628069" y="2437255"/>
            <a:chExt cx="369772" cy="748800"/>
          </a:xfrm>
        </p:grpSpPr>
        <p:cxnSp>
          <p:nvCxnSpPr>
            <p:cNvPr id="690" name="Google Shape;690;p7"/>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691" name="Google Shape;691;p7"/>
            <p:cNvCxnSpPr/>
            <p:nvPr/>
          </p:nvCxnSpPr>
          <p:spPr>
            <a:xfrm>
              <a:off x="10812955" y="2437255"/>
              <a:ext cx="0" cy="748800"/>
            </a:xfrm>
            <a:prstGeom prst="straightConnector1">
              <a:avLst/>
            </a:prstGeom>
            <a:noFill/>
            <a:ln cap="flat" cmpd="sng" w="9525">
              <a:solidFill>
                <a:schemeClr val="accent2"/>
              </a:solidFill>
              <a:prstDash val="solid"/>
              <a:miter lim="800000"/>
              <a:headEnd len="sm" w="sm" type="none"/>
              <a:tailEnd len="sm" w="sm" type="none"/>
            </a:ln>
          </p:spPr>
        </p:cxnSp>
        <p:cxnSp>
          <p:nvCxnSpPr>
            <p:cNvPr id="692" name="Google Shape;692;p7"/>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693" name="Google Shape;693;p7"/>
          <p:cNvSpPr/>
          <p:nvPr/>
        </p:nvSpPr>
        <p:spPr>
          <a:xfrm rot="10800000">
            <a:off x="9925020" y="5653342"/>
            <a:ext cx="1013400" cy="10134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694" name="Google Shape;694;p7"/>
          <p:cNvGrpSpPr/>
          <p:nvPr/>
        </p:nvGrpSpPr>
        <p:grpSpPr>
          <a:xfrm rot="5400000">
            <a:off x="10046451" y="5775647"/>
            <a:ext cx="762765" cy="762765"/>
            <a:chOff x="6214949" y="2511699"/>
            <a:chExt cx="1123200" cy="1123200"/>
          </a:xfrm>
        </p:grpSpPr>
        <p:sp>
          <p:nvSpPr>
            <p:cNvPr id="695" name="Google Shape;695;p7"/>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96" name="Google Shape;696;p7"/>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697" name="Google Shape;697;p7"/>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
        <p:nvSpPr>
          <p:cNvPr id="698" name="Google Shape;698;p7"/>
          <p:cNvSpPr/>
          <p:nvPr/>
        </p:nvSpPr>
        <p:spPr>
          <a:xfrm>
            <a:off x="161600" y="715829"/>
            <a:ext cx="1049400" cy="4992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99" name="Google Shape;699;p7"/>
          <p:cNvSpPr/>
          <p:nvPr/>
        </p:nvSpPr>
        <p:spPr>
          <a:xfrm flipH="1" rot="-5400000">
            <a:off x="164361" y="167215"/>
            <a:ext cx="1049400" cy="1049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00" name="Google Shape;700;p7"/>
          <p:cNvSpPr/>
          <p:nvPr/>
        </p:nvSpPr>
        <p:spPr>
          <a:xfrm flipH="1" rot="-5400000">
            <a:off x="426735" y="429589"/>
            <a:ext cx="525000" cy="525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01" name="Google Shape;701;p7"/>
          <p:cNvSpPr/>
          <p:nvPr/>
        </p:nvSpPr>
        <p:spPr>
          <a:xfrm flipH="1" rot="-5400000">
            <a:off x="557921" y="560776"/>
            <a:ext cx="262200" cy="26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02" name="Google Shape;702;p7"/>
          <p:cNvSpPr/>
          <p:nvPr/>
        </p:nvSpPr>
        <p:spPr>
          <a:xfrm flipH="1" rot="-5400000">
            <a:off x="295548" y="298402"/>
            <a:ext cx="787200" cy="78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03" name="Google Shape;703;p7"/>
          <p:cNvSpPr/>
          <p:nvPr/>
        </p:nvSpPr>
        <p:spPr>
          <a:xfrm>
            <a:off x="160477" y="195322"/>
            <a:ext cx="525000" cy="52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4" name="Google Shape;704;p7"/>
          <p:cNvSpPr/>
          <p:nvPr/>
        </p:nvSpPr>
        <p:spPr>
          <a:xfrm rot="-5400000">
            <a:off x="695599" y="182959"/>
            <a:ext cx="525000" cy="52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705" name="Google Shape;705;p7"/>
          <p:cNvGrpSpPr/>
          <p:nvPr/>
        </p:nvGrpSpPr>
        <p:grpSpPr>
          <a:xfrm>
            <a:off x="293401" y="186714"/>
            <a:ext cx="791215" cy="524759"/>
            <a:chOff x="10624861" y="3933984"/>
            <a:chExt cx="1115330" cy="748800"/>
          </a:xfrm>
        </p:grpSpPr>
        <p:cxnSp>
          <p:nvCxnSpPr>
            <p:cNvPr id="706" name="Google Shape;706;p7"/>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07" name="Google Shape;707;p7"/>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08" name="Google Shape;708;p7"/>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09" name="Google Shape;709;p7"/>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10" name="Google Shape;710;p7"/>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11" name="Google Shape;711;p7"/>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12" name="Google Shape;712;p7"/>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713" name="Shape 713"/>
        <p:cNvGrpSpPr/>
        <p:nvPr/>
      </p:nvGrpSpPr>
      <p:grpSpPr>
        <a:xfrm>
          <a:off x="0" y="0"/>
          <a:ext cx="0" cy="0"/>
          <a:chOff x="0" y="0"/>
          <a:chExt cx="0" cy="0"/>
        </a:xfrm>
      </p:grpSpPr>
      <p:sp>
        <p:nvSpPr>
          <p:cNvPr id="714" name="Google Shape;714;p8"/>
          <p:cNvSpPr txBox="1"/>
          <p:nvPr>
            <p:ph type="title"/>
          </p:nvPr>
        </p:nvSpPr>
        <p:spPr>
          <a:xfrm>
            <a:off x="2703300" y="1020125"/>
            <a:ext cx="6785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15" name="Google Shape;715;p8"/>
          <p:cNvSpPr txBox="1"/>
          <p:nvPr>
            <p:ph idx="1" type="body"/>
          </p:nvPr>
        </p:nvSpPr>
        <p:spPr>
          <a:xfrm>
            <a:off x="2703302" y="2035175"/>
            <a:ext cx="6785400" cy="3436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716" name="Google Shape;716;p8"/>
          <p:cNvSpPr/>
          <p:nvPr/>
        </p:nvSpPr>
        <p:spPr>
          <a:xfrm>
            <a:off x="138303" y="196451"/>
            <a:ext cx="534300" cy="534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7" name="Google Shape;717;p8"/>
          <p:cNvSpPr/>
          <p:nvPr/>
        </p:nvSpPr>
        <p:spPr>
          <a:xfrm>
            <a:off x="147129" y="196942"/>
            <a:ext cx="1050000" cy="1050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718" name="Google Shape;718;p8"/>
          <p:cNvGrpSpPr/>
          <p:nvPr/>
        </p:nvGrpSpPr>
        <p:grpSpPr>
          <a:xfrm>
            <a:off x="138491" y="723273"/>
            <a:ext cx="527441" cy="534044"/>
            <a:chOff x="8943245" y="2438859"/>
            <a:chExt cx="739541" cy="748800"/>
          </a:xfrm>
        </p:grpSpPr>
        <p:cxnSp>
          <p:nvCxnSpPr>
            <p:cNvPr id="719" name="Google Shape;719;p8"/>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20" name="Google Shape;720;p8"/>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21" name="Google Shape;721;p8"/>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22" name="Google Shape;722;p8"/>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23" name="Google Shape;723;p8"/>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724" name="Google Shape;724;p8"/>
          <p:cNvSpPr/>
          <p:nvPr/>
        </p:nvSpPr>
        <p:spPr>
          <a:xfrm>
            <a:off x="247156" y="329329"/>
            <a:ext cx="782700" cy="78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5" name="Google Shape;725;p8"/>
          <p:cNvSpPr/>
          <p:nvPr/>
        </p:nvSpPr>
        <p:spPr>
          <a:xfrm>
            <a:off x="387307" y="469480"/>
            <a:ext cx="502200" cy="502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6" name="Google Shape;726;p8"/>
          <p:cNvSpPr/>
          <p:nvPr/>
        </p:nvSpPr>
        <p:spPr>
          <a:xfrm>
            <a:off x="514872" y="597045"/>
            <a:ext cx="246900" cy="246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7" name="Google Shape;727;p8"/>
          <p:cNvSpPr/>
          <p:nvPr/>
        </p:nvSpPr>
        <p:spPr>
          <a:xfrm>
            <a:off x="1201162" y="196451"/>
            <a:ext cx="534300" cy="534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8" name="Google Shape;728;p8"/>
          <p:cNvSpPr/>
          <p:nvPr/>
        </p:nvSpPr>
        <p:spPr>
          <a:xfrm>
            <a:off x="1200019" y="730741"/>
            <a:ext cx="534300" cy="534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729" name="Google Shape;729;p8"/>
          <p:cNvGrpSpPr/>
          <p:nvPr/>
        </p:nvGrpSpPr>
        <p:grpSpPr>
          <a:xfrm>
            <a:off x="1340107" y="722129"/>
            <a:ext cx="263721" cy="534044"/>
            <a:chOff x="10628069" y="2437255"/>
            <a:chExt cx="369772" cy="748800"/>
          </a:xfrm>
        </p:grpSpPr>
        <p:cxnSp>
          <p:nvCxnSpPr>
            <p:cNvPr id="730" name="Google Shape;730;p8"/>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731" name="Google Shape;731;p8"/>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732" name="Google Shape;732;p8"/>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733" name="Google Shape;733;p8"/>
          <p:cNvSpPr/>
          <p:nvPr/>
        </p:nvSpPr>
        <p:spPr>
          <a:xfrm>
            <a:off x="1330607" y="328183"/>
            <a:ext cx="282900" cy="2829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4" name="Google Shape;734;p8"/>
          <p:cNvSpPr/>
          <p:nvPr/>
        </p:nvSpPr>
        <p:spPr>
          <a:xfrm>
            <a:off x="1398680" y="396256"/>
            <a:ext cx="146400" cy="14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5" name="Google Shape;735;p8"/>
          <p:cNvSpPr/>
          <p:nvPr/>
        </p:nvSpPr>
        <p:spPr>
          <a:xfrm rot="5400000">
            <a:off x="1736669" y="732133"/>
            <a:ext cx="534300" cy="534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736" name="Google Shape;736;p8"/>
          <p:cNvGrpSpPr/>
          <p:nvPr/>
        </p:nvGrpSpPr>
        <p:grpSpPr>
          <a:xfrm>
            <a:off x="1737175" y="872052"/>
            <a:ext cx="534044" cy="263721"/>
            <a:chOff x="11184810" y="2647468"/>
            <a:chExt cx="748800" cy="369772"/>
          </a:xfrm>
        </p:grpSpPr>
        <p:cxnSp>
          <p:nvCxnSpPr>
            <p:cNvPr id="737" name="Google Shape;737;p8"/>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38" name="Google Shape;738;p8"/>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39" name="Google Shape;739;p8"/>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740" name="Google Shape;740;p8"/>
          <p:cNvSpPr/>
          <p:nvPr/>
        </p:nvSpPr>
        <p:spPr>
          <a:xfrm>
            <a:off x="1752206" y="214348"/>
            <a:ext cx="502200" cy="5022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1" name="Google Shape;741;p8"/>
          <p:cNvSpPr/>
          <p:nvPr/>
        </p:nvSpPr>
        <p:spPr>
          <a:xfrm>
            <a:off x="1858032" y="320175"/>
            <a:ext cx="282900" cy="282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2" name="Google Shape;742;p8"/>
          <p:cNvSpPr/>
          <p:nvPr/>
        </p:nvSpPr>
        <p:spPr>
          <a:xfrm>
            <a:off x="1926105" y="388248"/>
            <a:ext cx="146400" cy="146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3" name="Google Shape;743;p8"/>
          <p:cNvSpPr/>
          <p:nvPr/>
        </p:nvSpPr>
        <p:spPr>
          <a:xfrm rot="-5400000">
            <a:off x="145984" y="1259425"/>
            <a:ext cx="1050000" cy="1050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4" name="Google Shape;744;p8"/>
          <p:cNvSpPr/>
          <p:nvPr/>
        </p:nvSpPr>
        <p:spPr>
          <a:xfrm rot="-5400000">
            <a:off x="275102" y="1388907"/>
            <a:ext cx="791400" cy="7914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5" name="Google Shape;745;p8"/>
          <p:cNvSpPr/>
          <p:nvPr/>
        </p:nvSpPr>
        <p:spPr>
          <a:xfrm rot="-5400000">
            <a:off x="395804" y="1509405"/>
            <a:ext cx="550200" cy="5502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6" name="Google Shape;746;p8"/>
          <p:cNvSpPr/>
          <p:nvPr/>
        </p:nvSpPr>
        <p:spPr>
          <a:xfrm rot="-5400000">
            <a:off x="538815" y="1647234"/>
            <a:ext cx="280800" cy="2808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7" name="Google Shape;747;p8"/>
          <p:cNvSpPr/>
          <p:nvPr/>
        </p:nvSpPr>
        <p:spPr>
          <a:xfrm flipH="1" rot="-5400000">
            <a:off x="144840" y="1251795"/>
            <a:ext cx="1050000" cy="10500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8" name="Google Shape;748;p8"/>
          <p:cNvSpPr/>
          <p:nvPr/>
        </p:nvSpPr>
        <p:spPr>
          <a:xfrm rot="5400000">
            <a:off x="150181" y="1251795"/>
            <a:ext cx="1050000" cy="10500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49" name="Google Shape;749;p8"/>
          <p:cNvSpPr/>
          <p:nvPr/>
        </p:nvSpPr>
        <p:spPr>
          <a:xfrm flipH="1" rot="-5400000">
            <a:off x="401525" y="1494750"/>
            <a:ext cx="550200" cy="5502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50" name="Google Shape;750;p8"/>
          <p:cNvSpPr/>
          <p:nvPr/>
        </p:nvSpPr>
        <p:spPr>
          <a:xfrm flipH="1" rot="-5400000">
            <a:off x="537671" y="1625583"/>
            <a:ext cx="280800" cy="2808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751" name="Google Shape;751;p8"/>
          <p:cNvGrpSpPr/>
          <p:nvPr/>
        </p:nvGrpSpPr>
        <p:grpSpPr>
          <a:xfrm rot="5400000">
            <a:off x="9953899" y="145391"/>
            <a:ext cx="1024041" cy="1024041"/>
            <a:chOff x="4761550" y="1708047"/>
            <a:chExt cx="1516200" cy="1516200"/>
          </a:xfrm>
        </p:grpSpPr>
        <p:sp>
          <p:nvSpPr>
            <p:cNvPr id="752" name="Google Shape;752;p8"/>
            <p:cNvSpPr/>
            <p:nvPr/>
          </p:nvSpPr>
          <p:spPr>
            <a:xfrm rot="2700000">
              <a:off x="4983592" y="1930089"/>
              <a:ext cx="1072115" cy="10721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53" name="Google Shape;753;p8"/>
            <p:cNvSpPr/>
            <p:nvPr/>
          </p:nvSpPr>
          <p:spPr>
            <a:xfrm rot="2700000">
              <a:off x="5109598" y="2055962"/>
              <a:ext cx="820102" cy="82010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754" name="Google Shape;754;p8"/>
          <p:cNvGrpSpPr/>
          <p:nvPr/>
        </p:nvGrpSpPr>
        <p:grpSpPr>
          <a:xfrm rot="5400000">
            <a:off x="9412491" y="-381011"/>
            <a:ext cx="2079963" cy="2079963"/>
            <a:chOff x="6547473" y="2211197"/>
            <a:chExt cx="2916381" cy="2916381"/>
          </a:xfrm>
        </p:grpSpPr>
        <p:grpSp>
          <p:nvGrpSpPr>
            <p:cNvPr id="755" name="Google Shape;755;p8"/>
            <p:cNvGrpSpPr/>
            <p:nvPr/>
          </p:nvGrpSpPr>
          <p:grpSpPr>
            <a:xfrm rot="899960">
              <a:off x="7271820" y="2930231"/>
              <a:ext cx="1491855" cy="1453757"/>
              <a:chOff x="6081577" y="2538982"/>
              <a:chExt cx="1491900" cy="1453800"/>
            </a:xfrm>
          </p:grpSpPr>
          <p:cxnSp>
            <p:nvCxnSpPr>
              <p:cNvPr id="756" name="Google Shape;756;p8"/>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757" name="Google Shape;757;p8"/>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758" name="Google Shape;758;p8"/>
            <p:cNvGrpSpPr/>
            <p:nvPr/>
          </p:nvGrpSpPr>
          <p:grpSpPr>
            <a:xfrm>
              <a:off x="7271901" y="2930406"/>
              <a:ext cx="1491900" cy="1453800"/>
              <a:chOff x="6081577" y="2538982"/>
              <a:chExt cx="1491900" cy="1453800"/>
            </a:xfrm>
          </p:grpSpPr>
          <p:cxnSp>
            <p:nvCxnSpPr>
              <p:cNvPr id="759" name="Google Shape;759;p8"/>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760" name="Google Shape;760;p8"/>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761" name="Google Shape;761;p8"/>
            <p:cNvGrpSpPr/>
            <p:nvPr/>
          </p:nvGrpSpPr>
          <p:grpSpPr>
            <a:xfrm rot="1800044">
              <a:off x="7166144" y="2821397"/>
              <a:ext cx="1648764" cy="1669163"/>
              <a:chOff x="5978957" y="2443756"/>
              <a:chExt cx="1648800" cy="1669200"/>
            </a:xfrm>
          </p:grpSpPr>
          <p:cxnSp>
            <p:nvCxnSpPr>
              <p:cNvPr id="762" name="Google Shape;762;p8"/>
              <p:cNvCxnSpPr/>
              <p:nvPr/>
            </p:nvCxnSpPr>
            <p:spPr>
              <a:xfrm rot="8999899">
                <a:off x="6089394" y="2853709"/>
                <a:ext cx="1427927" cy="824442"/>
              </a:xfrm>
              <a:prstGeom prst="straightConnector1">
                <a:avLst/>
              </a:prstGeom>
              <a:noFill/>
              <a:ln cap="flat" cmpd="sng" w="9525">
                <a:solidFill>
                  <a:schemeClr val="accent3"/>
                </a:solidFill>
                <a:prstDash val="solid"/>
                <a:miter lim="800000"/>
                <a:headEnd len="sm" w="sm" type="none"/>
                <a:tailEnd len="sm" w="sm" type="none"/>
              </a:ln>
            </p:spPr>
          </p:cxnSp>
          <p:cxnSp>
            <p:nvCxnSpPr>
              <p:cNvPr id="763" name="Google Shape;763;p8"/>
              <p:cNvCxnSpPr/>
              <p:nvPr/>
            </p:nvCxnSpPr>
            <p:spPr>
              <a:xfrm flipH="1" rot="-1800175">
                <a:off x="6410202" y="2555593"/>
                <a:ext cx="834527" cy="1445527"/>
              </a:xfrm>
              <a:prstGeom prst="straightConnector1">
                <a:avLst/>
              </a:prstGeom>
              <a:noFill/>
              <a:ln cap="flat" cmpd="sng" w="9525">
                <a:solidFill>
                  <a:schemeClr val="accent3"/>
                </a:solidFill>
                <a:prstDash val="solid"/>
                <a:miter lim="800000"/>
                <a:headEnd len="sm" w="sm" type="none"/>
                <a:tailEnd len="sm" w="sm" type="none"/>
              </a:ln>
            </p:spPr>
          </p:cxnSp>
        </p:grpSp>
        <p:grpSp>
          <p:nvGrpSpPr>
            <p:cNvPr id="764" name="Google Shape;764;p8"/>
            <p:cNvGrpSpPr/>
            <p:nvPr/>
          </p:nvGrpSpPr>
          <p:grpSpPr>
            <a:xfrm rot="2700000">
              <a:off x="6974573" y="2638285"/>
              <a:ext cx="2062180" cy="2062205"/>
              <a:chOff x="5796364" y="2251931"/>
              <a:chExt cx="2062200" cy="2062225"/>
            </a:xfrm>
          </p:grpSpPr>
          <p:cxnSp>
            <p:nvCxnSpPr>
              <p:cNvPr id="765" name="Google Shape;765;p8"/>
              <p:cNvCxnSpPr/>
              <p:nvPr/>
            </p:nvCxnSpPr>
            <p:spPr>
              <a:xfrm rot="8100000">
                <a:off x="6103839" y="2548925"/>
                <a:ext cx="1434013" cy="1434013"/>
              </a:xfrm>
              <a:prstGeom prst="straightConnector1">
                <a:avLst/>
              </a:prstGeom>
              <a:noFill/>
              <a:ln cap="flat" cmpd="sng" w="9525">
                <a:solidFill>
                  <a:schemeClr val="accent3"/>
                </a:solidFill>
                <a:prstDash val="solid"/>
                <a:miter lim="800000"/>
                <a:headEnd len="sm" w="sm" type="none"/>
                <a:tailEnd len="sm" w="sm" type="none"/>
              </a:ln>
            </p:spPr>
          </p:cxnSp>
          <p:cxnSp>
            <p:nvCxnSpPr>
              <p:cNvPr id="766" name="Google Shape;766;p8"/>
              <p:cNvCxnSpPr/>
              <p:nvPr/>
            </p:nvCxnSpPr>
            <p:spPr>
              <a:xfrm flipH="1" rot="-2700000">
                <a:off x="6098366" y="2553958"/>
                <a:ext cx="1458196" cy="1458196"/>
              </a:xfrm>
              <a:prstGeom prst="straightConnector1">
                <a:avLst/>
              </a:prstGeom>
              <a:noFill/>
              <a:ln cap="flat" cmpd="sng" w="9525">
                <a:solidFill>
                  <a:schemeClr val="accent3"/>
                </a:solidFill>
                <a:prstDash val="solid"/>
                <a:miter lim="800000"/>
                <a:headEnd len="sm" w="sm" type="none"/>
                <a:tailEnd len="sm" w="sm" type="none"/>
              </a:ln>
            </p:spPr>
          </p:cxnSp>
        </p:grpSp>
        <p:grpSp>
          <p:nvGrpSpPr>
            <p:cNvPr id="767" name="Google Shape;767;p8"/>
            <p:cNvGrpSpPr/>
            <p:nvPr/>
          </p:nvGrpSpPr>
          <p:grpSpPr>
            <a:xfrm rot="3599956">
              <a:off x="7187348" y="2846628"/>
              <a:ext cx="1681463" cy="1619064"/>
              <a:chOff x="5990934" y="2447030"/>
              <a:chExt cx="1681500" cy="1619100"/>
            </a:xfrm>
          </p:grpSpPr>
          <p:cxnSp>
            <p:nvCxnSpPr>
              <p:cNvPr id="768" name="Google Shape;768;p8"/>
              <p:cNvCxnSpPr/>
              <p:nvPr/>
            </p:nvCxnSpPr>
            <p:spPr>
              <a:xfrm rot="7199757">
                <a:off x="6411332" y="2537791"/>
                <a:ext cx="840703" cy="1456281"/>
              </a:xfrm>
              <a:prstGeom prst="straightConnector1">
                <a:avLst/>
              </a:prstGeom>
              <a:noFill/>
              <a:ln cap="flat" cmpd="sng" w="9525">
                <a:solidFill>
                  <a:schemeClr val="accent3"/>
                </a:solidFill>
                <a:prstDash val="solid"/>
                <a:miter lim="800000"/>
                <a:headEnd len="sm" w="sm" type="none"/>
                <a:tailEnd len="sm" w="sm" type="none"/>
              </a:ln>
            </p:spPr>
          </p:cxnSp>
          <p:cxnSp>
            <p:nvCxnSpPr>
              <p:cNvPr id="769" name="Google Shape;769;p8"/>
              <p:cNvCxnSpPr/>
              <p:nvPr/>
            </p:nvCxnSpPr>
            <p:spPr>
              <a:xfrm flipH="1" rot="-3600073">
                <a:off x="6126340" y="2851820"/>
                <a:ext cx="1402251" cy="809520"/>
              </a:xfrm>
              <a:prstGeom prst="straightConnector1">
                <a:avLst/>
              </a:prstGeom>
              <a:noFill/>
              <a:ln cap="flat" cmpd="sng" w="9525">
                <a:solidFill>
                  <a:schemeClr val="accent3"/>
                </a:solidFill>
                <a:prstDash val="solid"/>
                <a:miter lim="800000"/>
                <a:headEnd len="sm" w="sm" type="none"/>
                <a:tailEnd len="sm" w="sm" type="none"/>
              </a:ln>
            </p:spPr>
          </p:cxnSp>
        </p:grpSp>
        <p:grpSp>
          <p:nvGrpSpPr>
            <p:cNvPr id="770" name="Google Shape;770;p8"/>
            <p:cNvGrpSpPr/>
            <p:nvPr/>
          </p:nvGrpSpPr>
          <p:grpSpPr>
            <a:xfrm rot="4500040">
              <a:off x="7271878" y="2930287"/>
              <a:ext cx="1491855" cy="1453757"/>
              <a:chOff x="6081577" y="2538982"/>
              <a:chExt cx="1491900" cy="1453800"/>
            </a:xfrm>
          </p:grpSpPr>
          <p:cxnSp>
            <p:nvCxnSpPr>
              <p:cNvPr id="771" name="Google Shape;771;p8"/>
              <p:cNvCxnSpPr/>
              <p:nvPr/>
            </p:nvCxnSpPr>
            <p:spPr>
              <a:xfrm rot="10800000">
                <a:off x="6081577" y="3265931"/>
                <a:ext cx="1491900" cy="0"/>
              </a:xfrm>
              <a:prstGeom prst="straightConnector1">
                <a:avLst/>
              </a:prstGeom>
              <a:noFill/>
              <a:ln cap="flat" cmpd="sng" w="9525">
                <a:solidFill>
                  <a:schemeClr val="accent3"/>
                </a:solidFill>
                <a:prstDash val="solid"/>
                <a:miter lim="800000"/>
                <a:headEnd len="sm" w="sm" type="none"/>
                <a:tailEnd len="sm" w="sm" type="none"/>
              </a:ln>
            </p:spPr>
          </p:cxnSp>
          <p:cxnSp>
            <p:nvCxnSpPr>
              <p:cNvPr id="772" name="Google Shape;772;p8"/>
              <p:cNvCxnSpPr/>
              <p:nvPr/>
            </p:nvCxnSpPr>
            <p:spPr>
              <a:xfrm>
                <a:off x="6827464" y="2538982"/>
                <a:ext cx="0" cy="1453800"/>
              </a:xfrm>
              <a:prstGeom prst="straightConnector1">
                <a:avLst/>
              </a:prstGeom>
              <a:noFill/>
              <a:ln cap="flat" cmpd="sng" w="9525">
                <a:solidFill>
                  <a:schemeClr val="accent3"/>
                </a:solidFill>
                <a:prstDash val="solid"/>
                <a:miter lim="800000"/>
                <a:headEnd len="sm" w="sm" type="none"/>
                <a:tailEnd len="sm" w="sm" type="none"/>
              </a:ln>
            </p:spPr>
          </p:cxnSp>
        </p:grpSp>
      </p:grpSp>
      <p:sp>
        <p:nvSpPr>
          <p:cNvPr id="773" name="Google Shape;773;p8"/>
          <p:cNvSpPr/>
          <p:nvPr/>
        </p:nvSpPr>
        <p:spPr>
          <a:xfrm rot="10800000">
            <a:off x="11105670" y="1326128"/>
            <a:ext cx="801300" cy="801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74" name="Google Shape;774;p8"/>
          <p:cNvSpPr/>
          <p:nvPr/>
        </p:nvSpPr>
        <p:spPr>
          <a:xfrm rot="10800000">
            <a:off x="11239163" y="1459621"/>
            <a:ext cx="534300" cy="534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75" name="Google Shape;775;p8"/>
          <p:cNvSpPr/>
          <p:nvPr/>
        </p:nvSpPr>
        <p:spPr>
          <a:xfrm flipH="1" rot="10800000">
            <a:off x="11104783" y="1326128"/>
            <a:ext cx="801300" cy="8013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76" name="Google Shape;776;p8"/>
          <p:cNvSpPr/>
          <p:nvPr/>
        </p:nvSpPr>
        <p:spPr>
          <a:xfrm rot="5400000">
            <a:off x="11502229" y="134304"/>
            <a:ext cx="534300" cy="534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7" name="Google Shape;777;p8"/>
          <p:cNvSpPr/>
          <p:nvPr/>
        </p:nvSpPr>
        <p:spPr>
          <a:xfrm rot="10800000">
            <a:off x="10973411" y="134130"/>
            <a:ext cx="534300" cy="534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778" name="Google Shape;778;p8"/>
          <p:cNvGrpSpPr/>
          <p:nvPr/>
        </p:nvGrpSpPr>
        <p:grpSpPr>
          <a:xfrm rot="10800000">
            <a:off x="11640055" y="134297"/>
            <a:ext cx="275702" cy="534044"/>
            <a:chOff x="10628069" y="2437255"/>
            <a:chExt cx="369772" cy="748800"/>
          </a:xfrm>
        </p:grpSpPr>
        <p:cxnSp>
          <p:nvCxnSpPr>
            <p:cNvPr id="779" name="Google Shape;779;p8"/>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780" name="Google Shape;780;p8"/>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781" name="Google Shape;781;p8"/>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782" name="Google Shape;782;p8"/>
          <p:cNvGrpSpPr/>
          <p:nvPr/>
        </p:nvGrpSpPr>
        <p:grpSpPr>
          <a:xfrm rot="10800000">
            <a:off x="11112902" y="133154"/>
            <a:ext cx="263721" cy="534044"/>
            <a:chOff x="10628069" y="2437255"/>
            <a:chExt cx="369772" cy="748800"/>
          </a:xfrm>
        </p:grpSpPr>
        <p:cxnSp>
          <p:nvCxnSpPr>
            <p:cNvPr id="783" name="Google Shape;783;p8"/>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784" name="Google Shape;784;p8"/>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785" name="Google Shape;785;p8"/>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786" name="Google Shape;786;p8"/>
          <p:cNvSpPr/>
          <p:nvPr/>
        </p:nvSpPr>
        <p:spPr>
          <a:xfrm flipH="1" rot="-5400000">
            <a:off x="10973830" y="131565"/>
            <a:ext cx="1064400" cy="10644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87" name="Google Shape;787;p8"/>
          <p:cNvSpPr/>
          <p:nvPr/>
        </p:nvSpPr>
        <p:spPr>
          <a:xfrm rot="10800000">
            <a:off x="10984425" y="1214942"/>
            <a:ext cx="1050000" cy="10500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788" name="Google Shape;788;p8"/>
          <p:cNvGrpSpPr/>
          <p:nvPr/>
        </p:nvGrpSpPr>
        <p:grpSpPr>
          <a:xfrm flipH="1">
            <a:off x="11108532" y="267280"/>
            <a:ext cx="801066" cy="801066"/>
            <a:chOff x="6214949" y="2511699"/>
            <a:chExt cx="1123200" cy="1123200"/>
          </a:xfrm>
        </p:grpSpPr>
        <p:sp>
          <p:nvSpPr>
            <p:cNvPr id="789" name="Google Shape;789;p8"/>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0" name="Google Shape;790;p8"/>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1" name="Google Shape;791;p8"/>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
        <p:nvSpPr>
          <p:cNvPr id="792" name="Google Shape;792;p8"/>
          <p:cNvSpPr/>
          <p:nvPr/>
        </p:nvSpPr>
        <p:spPr>
          <a:xfrm flipH="1" rot="10800000">
            <a:off x="10971275" y="1196940"/>
            <a:ext cx="1068000" cy="1068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3" name="Google Shape;793;p8"/>
          <p:cNvSpPr/>
          <p:nvPr/>
        </p:nvSpPr>
        <p:spPr>
          <a:xfrm flipH="1" rot="10800000">
            <a:off x="11238290" y="1459621"/>
            <a:ext cx="534300" cy="534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4" name="Google Shape;794;p8"/>
          <p:cNvSpPr/>
          <p:nvPr/>
        </p:nvSpPr>
        <p:spPr>
          <a:xfrm flipH="1" rot="10800000">
            <a:off x="11371797" y="1593414"/>
            <a:ext cx="267000" cy="267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5" name="Google Shape;795;p8"/>
          <p:cNvSpPr/>
          <p:nvPr/>
        </p:nvSpPr>
        <p:spPr>
          <a:xfrm rot="5400000">
            <a:off x="10342684" y="533640"/>
            <a:ext cx="246900" cy="246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6" name="Google Shape;796;p8"/>
          <p:cNvSpPr/>
          <p:nvPr/>
        </p:nvSpPr>
        <p:spPr>
          <a:xfrm flipH="1" rot="5400000">
            <a:off x="9637817" y="5901438"/>
            <a:ext cx="1068000" cy="5082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7" name="Google Shape;797;p8"/>
          <p:cNvSpPr/>
          <p:nvPr/>
        </p:nvSpPr>
        <p:spPr>
          <a:xfrm rot="10800000">
            <a:off x="9916235" y="5618728"/>
            <a:ext cx="1068000" cy="1068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8" name="Google Shape;798;p8"/>
          <p:cNvSpPr/>
          <p:nvPr/>
        </p:nvSpPr>
        <p:spPr>
          <a:xfrm rot="10800000">
            <a:off x="10182920" y="5885414"/>
            <a:ext cx="534300" cy="534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99" name="Google Shape;799;p8"/>
          <p:cNvSpPr/>
          <p:nvPr/>
        </p:nvSpPr>
        <p:spPr>
          <a:xfrm rot="10800000">
            <a:off x="10316713" y="6019207"/>
            <a:ext cx="267000" cy="267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00" name="Google Shape;800;p8"/>
          <p:cNvSpPr/>
          <p:nvPr/>
        </p:nvSpPr>
        <p:spPr>
          <a:xfrm rot="10800000">
            <a:off x="10049427" y="5751921"/>
            <a:ext cx="801300" cy="801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01" name="Google Shape;801;p8"/>
          <p:cNvSpPr/>
          <p:nvPr/>
        </p:nvSpPr>
        <p:spPr>
          <a:xfrm rot="10800000">
            <a:off x="10989611" y="4554400"/>
            <a:ext cx="1043400" cy="10710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02" name="Google Shape;802;p8"/>
          <p:cNvSpPr/>
          <p:nvPr/>
        </p:nvSpPr>
        <p:spPr>
          <a:xfrm flipH="1" rot="-5400000">
            <a:off x="10980770" y="5645993"/>
            <a:ext cx="1050000" cy="10500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03" name="Google Shape;803;p8"/>
          <p:cNvSpPr/>
          <p:nvPr/>
        </p:nvSpPr>
        <p:spPr>
          <a:xfrm flipH="1" rot="5400000">
            <a:off x="10980601" y="5619833"/>
            <a:ext cx="534300" cy="534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804" name="Google Shape;804;p8"/>
          <p:cNvGrpSpPr/>
          <p:nvPr/>
        </p:nvGrpSpPr>
        <p:grpSpPr>
          <a:xfrm flipH="1" rot="-5400000">
            <a:off x="11231067" y="5887547"/>
            <a:ext cx="1079966" cy="542389"/>
            <a:chOff x="10576560" y="3328633"/>
            <a:chExt cx="1514255" cy="760500"/>
          </a:xfrm>
        </p:grpSpPr>
        <p:sp>
          <p:nvSpPr>
            <p:cNvPr id="805" name="Google Shape;805;p8"/>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06" name="Google Shape;806;p8"/>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07" name="Google Shape;807;p8"/>
          <p:cNvSpPr/>
          <p:nvPr/>
        </p:nvSpPr>
        <p:spPr>
          <a:xfrm rot="10800000">
            <a:off x="11252111" y="5876145"/>
            <a:ext cx="550200" cy="5502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08" name="Google Shape;808;p8"/>
          <p:cNvSpPr/>
          <p:nvPr/>
        </p:nvSpPr>
        <p:spPr>
          <a:xfrm flipH="1" rot="10800000">
            <a:off x="11253473" y="5877289"/>
            <a:ext cx="550200" cy="5502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809" name="Google Shape;809;p8"/>
          <p:cNvGrpSpPr/>
          <p:nvPr/>
        </p:nvGrpSpPr>
        <p:grpSpPr>
          <a:xfrm flipH="1" rot="5400000">
            <a:off x="11325953" y="5947927"/>
            <a:ext cx="419790" cy="419790"/>
            <a:chOff x="9392653" y="5061283"/>
            <a:chExt cx="588600" cy="588600"/>
          </a:xfrm>
        </p:grpSpPr>
        <p:sp>
          <p:nvSpPr>
            <p:cNvPr id="810" name="Google Shape;810;p8"/>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1" name="Google Shape;811;p8"/>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2" name="Google Shape;812;p8"/>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13" name="Google Shape;813;p8"/>
          <p:cNvSpPr/>
          <p:nvPr/>
        </p:nvSpPr>
        <p:spPr>
          <a:xfrm flipH="1" rot="10800000">
            <a:off x="11101883" y="4694259"/>
            <a:ext cx="791400" cy="7914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14" name="Google Shape;814;p8"/>
          <p:cNvSpPr/>
          <p:nvPr/>
        </p:nvSpPr>
        <p:spPr>
          <a:xfrm flipH="1" rot="10800000">
            <a:off x="11222586" y="4814757"/>
            <a:ext cx="550200" cy="5502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15" name="Google Shape;815;p8"/>
          <p:cNvSpPr/>
          <p:nvPr/>
        </p:nvSpPr>
        <p:spPr>
          <a:xfrm flipH="1" rot="5400000">
            <a:off x="11488577" y="4548964"/>
            <a:ext cx="534300" cy="5343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6" name="Google Shape;816;p8"/>
          <p:cNvSpPr/>
          <p:nvPr/>
        </p:nvSpPr>
        <p:spPr>
          <a:xfrm flipH="1" rot="5400000">
            <a:off x="11397840" y="4979931"/>
            <a:ext cx="203700" cy="20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817" name="Google Shape;817;p8"/>
          <p:cNvGrpSpPr/>
          <p:nvPr/>
        </p:nvGrpSpPr>
        <p:grpSpPr>
          <a:xfrm flipH="1" rot="5400000">
            <a:off x="11187905" y="5348691"/>
            <a:ext cx="297084" cy="38513"/>
            <a:chOff x="10578164" y="275923"/>
            <a:chExt cx="416551" cy="54000"/>
          </a:xfrm>
        </p:grpSpPr>
        <p:sp>
          <p:nvSpPr>
            <p:cNvPr id="818" name="Google Shape;818;p8"/>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9" name="Google Shape;819;p8"/>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0" name="Google Shape;820;p8"/>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821" name="Google Shape;821;p8"/>
          <p:cNvGrpSpPr/>
          <p:nvPr/>
        </p:nvGrpSpPr>
        <p:grpSpPr>
          <a:xfrm flipH="1" rot="5400000">
            <a:off x="11078645" y="5348691"/>
            <a:ext cx="297084" cy="38513"/>
            <a:chOff x="10578164" y="275923"/>
            <a:chExt cx="416551" cy="54000"/>
          </a:xfrm>
        </p:grpSpPr>
        <p:sp>
          <p:nvSpPr>
            <p:cNvPr id="822" name="Google Shape;822;p8"/>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3" name="Google Shape;823;p8"/>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4" name="Google Shape;824;p8"/>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825" name="Google Shape;825;p8"/>
          <p:cNvGrpSpPr/>
          <p:nvPr/>
        </p:nvGrpSpPr>
        <p:grpSpPr>
          <a:xfrm flipH="1" rot="5400000">
            <a:off x="10969384" y="5348691"/>
            <a:ext cx="297084" cy="38513"/>
            <a:chOff x="10578164" y="275923"/>
            <a:chExt cx="416551" cy="54000"/>
          </a:xfrm>
        </p:grpSpPr>
        <p:sp>
          <p:nvSpPr>
            <p:cNvPr id="826" name="Google Shape;826;p8"/>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7" name="Google Shape;827;p8"/>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8" name="Google Shape;828;p8"/>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829" name="Google Shape;829;p8"/>
          <p:cNvGrpSpPr/>
          <p:nvPr/>
        </p:nvGrpSpPr>
        <p:grpSpPr>
          <a:xfrm flipH="1" rot="5400000">
            <a:off x="11710755" y="4800672"/>
            <a:ext cx="297084" cy="38513"/>
            <a:chOff x="10578164" y="275923"/>
            <a:chExt cx="416551" cy="54000"/>
          </a:xfrm>
        </p:grpSpPr>
        <p:sp>
          <p:nvSpPr>
            <p:cNvPr id="830" name="Google Shape;830;p8"/>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1" name="Google Shape;831;p8"/>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2" name="Google Shape;832;p8"/>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833" name="Google Shape;833;p8"/>
          <p:cNvGrpSpPr/>
          <p:nvPr/>
        </p:nvGrpSpPr>
        <p:grpSpPr>
          <a:xfrm flipH="1" rot="5400000">
            <a:off x="11601494" y="4800672"/>
            <a:ext cx="297084" cy="38513"/>
            <a:chOff x="10578164" y="275923"/>
            <a:chExt cx="416551" cy="54000"/>
          </a:xfrm>
        </p:grpSpPr>
        <p:sp>
          <p:nvSpPr>
            <p:cNvPr id="834" name="Google Shape;834;p8"/>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5" name="Google Shape;835;p8"/>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6" name="Google Shape;836;p8"/>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837" name="Google Shape;837;p8"/>
          <p:cNvGrpSpPr/>
          <p:nvPr/>
        </p:nvGrpSpPr>
        <p:grpSpPr>
          <a:xfrm flipH="1" rot="5400000">
            <a:off x="11492233" y="4800672"/>
            <a:ext cx="297084" cy="38513"/>
            <a:chOff x="10578164" y="275923"/>
            <a:chExt cx="416551" cy="54000"/>
          </a:xfrm>
        </p:grpSpPr>
        <p:sp>
          <p:nvSpPr>
            <p:cNvPr id="838" name="Google Shape;838;p8"/>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9" name="Google Shape;839;p8"/>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40" name="Google Shape;840;p8"/>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841" name="Google Shape;841;p8"/>
          <p:cNvSpPr/>
          <p:nvPr/>
        </p:nvSpPr>
        <p:spPr>
          <a:xfrm flipH="1" rot="5400000">
            <a:off x="10421331" y="6156381"/>
            <a:ext cx="534300" cy="534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42" name="Google Shape;842;p8"/>
          <p:cNvSpPr/>
          <p:nvPr/>
        </p:nvSpPr>
        <p:spPr>
          <a:xfrm flipH="1" rot="10800000">
            <a:off x="10433926" y="5611794"/>
            <a:ext cx="534300" cy="5343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843" name="Google Shape;843;p8"/>
          <p:cNvGrpSpPr/>
          <p:nvPr/>
        </p:nvGrpSpPr>
        <p:grpSpPr>
          <a:xfrm flipH="1" rot="5400000">
            <a:off x="10294721" y="5885189"/>
            <a:ext cx="805268" cy="534044"/>
            <a:chOff x="10624861" y="3933984"/>
            <a:chExt cx="1115330" cy="748800"/>
          </a:xfrm>
        </p:grpSpPr>
        <p:cxnSp>
          <p:nvCxnSpPr>
            <p:cNvPr id="844" name="Google Shape;844;p8"/>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45" name="Google Shape;845;p8"/>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46" name="Google Shape;846;p8"/>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47" name="Google Shape;847;p8"/>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48" name="Google Shape;848;p8"/>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49" name="Google Shape;849;p8"/>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50" name="Google Shape;850;p8"/>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851" name="Google Shape;851;p8"/>
          <p:cNvSpPr/>
          <p:nvPr/>
        </p:nvSpPr>
        <p:spPr>
          <a:xfrm rot="5400000">
            <a:off x="1540047" y="5621646"/>
            <a:ext cx="922200" cy="92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2" name="Google Shape;852;p8"/>
          <p:cNvSpPr/>
          <p:nvPr/>
        </p:nvSpPr>
        <p:spPr>
          <a:xfrm rot="5400000">
            <a:off x="1693566" y="5775327"/>
            <a:ext cx="615000" cy="615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3" name="Google Shape;853;p8"/>
          <p:cNvSpPr/>
          <p:nvPr/>
        </p:nvSpPr>
        <p:spPr>
          <a:xfrm flipH="1" rot="5400000">
            <a:off x="1540047" y="5622851"/>
            <a:ext cx="922200" cy="9222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4" name="Google Shape;854;p8"/>
          <p:cNvSpPr/>
          <p:nvPr/>
        </p:nvSpPr>
        <p:spPr>
          <a:xfrm>
            <a:off x="156488" y="6105380"/>
            <a:ext cx="1229400" cy="5847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55" name="Google Shape;855;p8"/>
          <p:cNvSpPr/>
          <p:nvPr/>
        </p:nvSpPr>
        <p:spPr>
          <a:xfrm flipH="1" rot="-5400000">
            <a:off x="159723" y="5462695"/>
            <a:ext cx="1229400" cy="1229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6" name="Google Shape;856;p8"/>
          <p:cNvSpPr/>
          <p:nvPr/>
        </p:nvSpPr>
        <p:spPr>
          <a:xfrm flipH="1" rot="-5400000">
            <a:off x="467085" y="5770058"/>
            <a:ext cx="615000" cy="6150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7" name="Google Shape;857;p8"/>
          <p:cNvSpPr/>
          <p:nvPr/>
        </p:nvSpPr>
        <p:spPr>
          <a:xfrm flipH="1" rot="-5400000">
            <a:off x="620766" y="5923740"/>
            <a:ext cx="307200" cy="307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8" name="Google Shape;858;p8"/>
          <p:cNvSpPr/>
          <p:nvPr/>
        </p:nvSpPr>
        <p:spPr>
          <a:xfrm flipH="1" rot="-5400000">
            <a:off x="313404" y="5616377"/>
            <a:ext cx="922200" cy="92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59" name="Google Shape;859;p8"/>
          <p:cNvSpPr/>
          <p:nvPr/>
        </p:nvSpPr>
        <p:spPr>
          <a:xfrm>
            <a:off x="288186" y="4434139"/>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0" name="Google Shape;860;p8"/>
          <p:cNvSpPr/>
          <p:nvPr/>
        </p:nvSpPr>
        <p:spPr>
          <a:xfrm>
            <a:off x="447100" y="4434139"/>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1" name="Google Shape;861;p8"/>
          <p:cNvSpPr/>
          <p:nvPr/>
        </p:nvSpPr>
        <p:spPr>
          <a:xfrm>
            <a:off x="606015" y="4434139"/>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2" name="Google Shape;862;p8"/>
          <p:cNvSpPr/>
          <p:nvPr/>
        </p:nvSpPr>
        <p:spPr>
          <a:xfrm>
            <a:off x="288186" y="4559910"/>
            <a:ext cx="44400" cy="44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3" name="Google Shape;863;p8"/>
          <p:cNvSpPr/>
          <p:nvPr/>
        </p:nvSpPr>
        <p:spPr>
          <a:xfrm>
            <a:off x="447100" y="4559910"/>
            <a:ext cx="44400" cy="44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4" name="Google Shape;864;p8"/>
          <p:cNvSpPr/>
          <p:nvPr/>
        </p:nvSpPr>
        <p:spPr>
          <a:xfrm>
            <a:off x="606015" y="4559910"/>
            <a:ext cx="44400" cy="44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5" name="Google Shape;865;p8"/>
          <p:cNvSpPr/>
          <p:nvPr/>
        </p:nvSpPr>
        <p:spPr>
          <a:xfrm>
            <a:off x="288186" y="4685681"/>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6" name="Google Shape;866;p8"/>
          <p:cNvSpPr/>
          <p:nvPr/>
        </p:nvSpPr>
        <p:spPr>
          <a:xfrm>
            <a:off x="447100" y="4685681"/>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7" name="Google Shape;867;p8"/>
          <p:cNvSpPr/>
          <p:nvPr/>
        </p:nvSpPr>
        <p:spPr>
          <a:xfrm>
            <a:off x="606015" y="4685681"/>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8" name="Google Shape;868;p8"/>
          <p:cNvSpPr/>
          <p:nvPr/>
        </p:nvSpPr>
        <p:spPr>
          <a:xfrm>
            <a:off x="923844" y="4434139"/>
            <a:ext cx="44400" cy="444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9" name="Google Shape;869;p8"/>
          <p:cNvSpPr/>
          <p:nvPr/>
        </p:nvSpPr>
        <p:spPr>
          <a:xfrm>
            <a:off x="1082759" y="4434139"/>
            <a:ext cx="44400" cy="444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0" name="Google Shape;870;p8"/>
          <p:cNvSpPr/>
          <p:nvPr/>
        </p:nvSpPr>
        <p:spPr>
          <a:xfrm>
            <a:off x="1241672" y="4434139"/>
            <a:ext cx="44400" cy="444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1" name="Google Shape;871;p8"/>
          <p:cNvSpPr/>
          <p:nvPr/>
        </p:nvSpPr>
        <p:spPr>
          <a:xfrm>
            <a:off x="923844" y="4559910"/>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2" name="Google Shape;872;p8"/>
          <p:cNvSpPr/>
          <p:nvPr/>
        </p:nvSpPr>
        <p:spPr>
          <a:xfrm>
            <a:off x="1082759" y="4559910"/>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3" name="Google Shape;873;p8"/>
          <p:cNvSpPr/>
          <p:nvPr/>
        </p:nvSpPr>
        <p:spPr>
          <a:xfrm>
            <a:off x="1241672" y="4559910"/>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4" name="Google Shape;874;p8"/>
          <p:cNvSpPr/>
          <p:nvPr/>
        </p:nvSpPr>
        <p:spPr>
          <a:xfrm>
            <a:off x="923844" y="4685681"/>
            <a:ext cx="44400" cy="444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5" name="Google Shape;875;p8"/>
          <p:cNvSpPr/>
          <p:nvPr/>
        </p:nvSpPr>
        <p:spPr>
          <a:xfrm>
            <a:off x="1082759" y="4685681"/>
            <a:ext cx="44400" cy="444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6" name="Google Shape;876;p8"/>
          <p:cNvSpPr/>
          <p:nvPr/>
        </p:nvSpPr>
        <p:spPr>
          <a:xfrm>
            <a:off x="1241672" y="4685681"/>
            <a:ext cx="44400" cy="444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7" name="Google Shape;877;p8"/>
          <p:cNvSpPr/>
          <p:nvPr/>
        </p:nvSpPr>
        <p:spPr>
          <a:xfrm>
            <a:off x="764930" y="4423603"/>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8" name="Google Shape;878;p8"/>
          <p:cNvSpPr/>
          <p:nvPr/>
        </p:nvSpPr>
        <p:spPr>
          <a:xfrm>
            <a:off x="764930" y="4572421"/>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9" name="Google Shape;879;p8"/>
          <p:cNvSpPr/>
          <p:nvPr/>
        </p:nvSpPr>
        <p:spPr>
          <a:xfrm>
            <a:off x="764930" y="4705435"/>
            <a:ext cx="44400" cy="4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880" name="Google Shape;880;p8"/>
          <p:cNvGrpSpPr/>
          <p:nvPr/>
        </p:nvGrpSpPr>
        <p:grpSpPr>
          <a:xfrm rot="5400000">
            <a:off x="199151" y="4837194"/>
            <a:ext cx="603911" cy="701850"/>
            <a:chOff x="10628069" y="2437255"/>
            <a:chExt cx="369772" cy="748800"/>
          </a:xfrm>
        </p:grpSpPr>
        <p:cxnSp>
          <p:nvCxnSpPr>
            <p:cNvPr id="881" name="Google Shape;881;p8"/>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882" name="Google Shape;882;p8"/>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83" name="Google Shape;883;p8"/>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884" name="Google Shape;884;p8"/>
          <p:cNvSpPr/>
          <p:nvPr/>
        </p:nvSpPr>
        <p:spPr>
          <a:xfrm rot="5400000">
            <a:off x="781841" y="4883325"/>
            <a:ext cx="615000" cy="615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5" name="Google Shape;885;p8"/>
          <p:cNvSpPr/>
          <p:nvPr/>
        </p:nvSpPr>
        <p:spPr>
          <a:xfrm>
            <a:off x="947190" y="5048510"/>
            <a:ext cx="284400" cy="2844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6" name="Google Shape;886;p8"/>
          <p:cNvSpPr/>
          <p:nvPr/>
        </p:nvSpPr>
        <p:spPr>
          <a:xfrm>
            <a:off x="155172" y="5495621"/>
            <a:ext cx="615000" cy="61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87" name="Google Shape;887;p8"/>
          <p:cNvSpPr/>
          <p:nvPr/>
        </p:nvSpPr>
        <p:spPr>
          <a:xfrm rot="-5400000">
            <a:off x="782051" y="5481161"/>
            <a:ext cx="615000" cy="615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888" name="Google Shape;888;p8"/>
          <p:cNvGrpSpPr/>
          <p:nvPr/>
        </p:nvGrpSpPr>
        <p:grpSpPr>
          <a:xfrm>
            <a:off x="311537" y="5485276"/>
            <a:ext cx="926951" cy="614690"/>
            <a:chOff x="10624861" y="3933984"/>
            <a:chExt cx="1115330" cy="748800"/>
          </a:xfrm>
        </p:grpSpPr>
        <p:cxnSp>
          <p:nvCxnSpPr>
            <p:cNvPr id="889" name="Google Shape;889;p8"/>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90" name="Google Shape;890;p8"/>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91" name="Google Shape;891;p8"/>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92" name="Google Shape;892;p8"/>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93" name="Google Shape;893;p8"/>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94" name="Google Shape;894;p8"/>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895" name="Google Shape;895;p8"/>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896" name="Google Shape;896;p8"/>
          <p:cNvSpPr/>
          <p:nvPr/>
        </p:nvSpPr>
        <p:spPr>
          <a:xfrm rot="5400000">
            <a:off x="1412141" y="5474931"/>
            <a:ext cx="1208400" cy="12084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7" name="Google Shape;897;p8"/>
          <p:cNvSpPr/>
          <p:nvPr/>
        </p:nvSpPr>
        <p:spPr>
          <a:xfrm flipH="1" rot="5400000">
            <a:off x="1391138" y="5469332"/>
            <a:ext cx="1229400" cy="1229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8" name="Google Shape;898;p8"/>
          <p:cNvSpPr/>
          <p:nvPr/>
        </p:nvSpPr>
        <p:spPr>
          <a:xfrm flipH="1" rot="5400000">
            <a:off x="1693566" y="5776369"/>
            <a:ext cx="615000" cy="6150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99" name="Google Shape;899;p8"/>
          <p:cNvSpPr/>
          <p:nvPr/>
        </p:nvSpPr>
        <p:spPr>
          <a:xfrm flipH="1" rot="5400000">
            <a:off x="1847685" y="5930488"/>
            <a:ext cx="307200" cy="3072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900" name="Shape 900"/>
        <p:cNvGrpSpPr/>
        <p:nvPr/>
      </p:nvGrpSpPr>
      <p:grpSpPr>
        <a:xfrm>
          <a:off x="0" y="0"/>
          <a:ext cx="0" cy="0"/>
          <a:chOff x="0" y="0"/>
          <a:chExt cx="0" cy="0"/>
        </a:xfrm>
      </p:grpSpPr>
      <p:sp>
        <p:nvSpPr>
          <p:cNvPr id="901" name="Google Shape;901;p9"/>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902" name="Google Shape;902;p9"/>
          <p:cNvSpPr txBox="1"/>
          <p:nvPr>
            <p:ph idx="1" type="subTitle"/>
          </p:nvPr>
        </p:nvSpPr>
        <p:spPr>
          <a:xfrm>
            <a:off x="632875" y="5992363"/>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grpSp>
        <p:nvGrpSpPr>
          <p:cNvPr id="903" name="Google Shape;903;p9"/>
          <p:cNvGrpSpPr/>
          <p:nvPr/>
        </p:nvGrpSpPr>
        <p:grpSpPr>
          <a:xfrm flipH="1" rot="10800000">
            <a:off x="1119915" y="5045361"/>
            <a:ext cx="649680" cy="436176"/>
            <a:chOff x="10624861" y="3933984"/>
            <a:chExt cx="1115330" cy="748800"/>
          </a:xfrm>
        </p:grpSpPr>
        <p:cxnSp>
          <p:nvCxnSpPr>
            <p:cNvPr id="904" name="Google Shape;904;p9"/>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05" name="Google Shape;905;p9"/>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06" name="Google Shape;906;p9"/>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07" name="Google Shape;907;p9"/>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08" name="Google Shape;908;p9"/>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09" name="Google Shape;909;p9"/>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10" name="Google Shape;910;p9"/>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911" name="Google Shape;911;p9"/>
          <p:cNvSpPr/>
          <p:nvPr/>
        </p:nvSpPr>
        <p:spPr>
          <a:xfrm flipH="1" rot="10800000">
            <a:off x="140218" y="6335306"/>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12" name="Google Shape;912;p9"/>
          <p:cNvSpPr/>
          <p:nvPr/>
        </p:nvSpPr>
        <p:spPr>
          <a:xfrm flipH="1" rot="10800000">
            <a:off x="147426" y="5913705"/>
            <a:ext cx="857400" cy="85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913" name="Google Shape;913;p9"/>
          <p:cNvGrpSpPr/>
          <p:nvPr/>
        </p:nvGrpSpPr>
        <p:grpSpPr>
          <a:xfrm flipH="1" rot="10800000">
            <a:off x="140374" y="5905059"/>
            <a:ext cx="430783" cy="436176"/>
            <a:chOff x="8943245" y="2438859"/>
            <a:chExt cx="739541" cy="748800"/>
          </a:xfrm>
        </p:grpSpPr>
        <p:cxnSp>
          <p:nvCxnSpPr>
            <p:cNvPr id="914" name="Google Shape;914;p9"/>
            <p:cNvCxnSpPr/>
            <p:nvPr/>
          </p:nvCxnSpPr>
          <p:spPr>
            <a:xfrm>
              <a:off x="8943245"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15" name="Google Shape;915;p9"/>
            <p:cNvCxnSpPr/>
            <p:nvPr/>
          </p:nvCxnSpPr>
          <p:spPr>
            <a:xfrm>
              <a:off x="968278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16" name="Google Shape;916;p9"/>
            <p:cNvCxnSpPr/>
            <p:nvPr/>
          </p:nvCxnSpPr>
          <p:spPr>
            <a:xfrm>
              <a:off x="9497903"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17" name="Google Shape;917;p9"/>
            <p:cNvCxnSpPr/>
            <p:nvPr/>
          </p:nvCxnSpPr>
          <p:spPr>
            <a:xfrm>
              <a:off x="9313017" y="243885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18" name="Google Shape;918;p9"/>
            <p:cNvCxnSpPr/>
            <p:nvPr/>
          </p:nvCxnSpPr>
          <p:spPr>
            <a:xfrm>
              <a:off x="9128131" y="2438859"/>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919" name="Google Shape;919;p9"/>
          <p:cNvSpPr/>
          <p:nvPr/>
        </p:nvSpPr>
        <p:spPr>
          <a:xfrm flipH="1" rot="10800000">
            <a:off x="229122" y="6023678"/>
            <a:ext cx="639300" cy="6393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0" name="Google Shape;920;p9"/>
          <p:cNvSpPr/>
          <p:nvPr/>
        </p:nvSpPr>
        <p:spPr>
          <a:xfrm flipH="1" rot="10800000">
            <a:off x="343589" y="6138410"/>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1" name="Google Shape;921;p9"/>
          <p:cNvSpPr/>
          <p:nvPr/>
        </p:nvSpPr>
        <p:spPr>
          <a:xfrm flipH="1" rot="10800000">
            <a:off x="447777" y="6242421"/>
            <a:ext cx="201900" cy="2019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2" name="Google Shape;922;p9"/>
          <p:cNvSpPr/>
          <p:nvPr/>
        </p:nvSpPr>
        <p:spPr>
          <a:xfrm flipH="1" rot="10800000">
            <a:off x="1008299" y="6335306"/>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3" name="Google Shape;923;p9"/>
          <p:cNvSpPr/>
          <p:nvPr/>
        </p:nvSpPr>
        <p:spPr>
          <a:xfrm flipH="1" rot="10800000">
            <a:off x="1007364" y="5898926"/>
            <a:ext cx="436200" cy="436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24" name="Google Shape;924;p9"/>
          <p:cNvGrpSpPr/>
          <p:nvPr/>
        </p:nvGrpSpPr>
        <p:grpSpPr>
          <a:xfrm flipH="1" rot="10800000">
            <a:off x="1121783" y="5905993"/>
            <a:ext cx="215392" cy="436176"/>
            <a:chOff x="10628069" y="2437255"/>
            <a:chExt cx="369772" cy="748800"/>
          </a:xfrm>
        </p:grpSpPr>
        <p:cxnSp>
          <p:nvCxnSpPr>
            <p:cNvPr id="925" name="Google Shape;925;p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926" name="Google Shape;926;p9"/>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927" name="Google Shape;927;p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928" name="Google Shape;928;p9"/>
          <p:cNvSpPr/>
          <p:nvPr/>
        </p:nvSpPr>
        <p:spPr>
          <a:xfrm flipH="1" rot="10800000">
            <a:off x="1114021" y="6432914"/>
            <a:ext cx="231000" cy="231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9" name="Google Shape;929;p9"/>
          <p:cNvSpPr/>
          <p:nvPr/>
        </p:nvSpPr>
        <p:spPr>
          <a:xfrm flipH="1" rot="10800000">
            <a:off x="1169619" y="6488615"/>
            <a:ext cx="119700" cy="119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0" name="Google Shape;930;p9"/>
          <p:cNvSpPr/>
          <p:nvPr/>
        </p:nvSpPr>
        <p:spPr>
          <a:xfrm flipH="1" rot="5400000">
            <a:off x="1445853" y="5897789"/>
            <a:ext cx="436200" cy="436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31" name="Google Shape;931;p9"/>
          <p:cNvGrpSpPr/>
          <p:nvPr/>
        </p:nvGrpSpPr>
        <p:grpSpPr>
          <a:xfrm flipH="1" rot="10800000">
            <a:off x="1446085" y="6004328"/>
            <a:ext cx="436176" cy="215392"/>
            <a:chOff x="11184810" y="2647468"/>
            <a:chExt cx="748800" cy="369772"/>
          </a:xfrm>
        </p:grpSpPr>
        <p:cxnSp>
          <p:nvCxnSpPr>
            <p:cNvPr id="932" name="Google Shape;932;p9"/>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33" name="Google Shape;933;p9"/>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34" name="Google Shape;934;p9"/>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935" name="Google Shape;935;p9"/>
          <p:cNvSpPr/>
          <p:nvPr/>
        </p:nvSpPr>
        <p:spPr>
          <a:xfrm flipH="1" rot="10800000">
            <a:off x="1458358" y="6346788"/>
            <a:ext cx="410100" cy="4101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6" name="Google Shape;936;p9"/>
          <p:cNvSpPr/>
          <p:nvPr/>
        </p:nvSpPr>
        <p:spPr>
          <a:xfrm flipH="1" rot="10800000">
            <a:off x="1544791" y="6439455"/>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7" name="Google Shape;937;p9"/>
          <p:cNvSpPr/>
          <p:nvPr/>
        </p:nvSpPr>
        <p:spPr>
          <a:xfrm flipH="1" rot="10800000">
            <a:off x="1600389" y="6495156"/>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8" name="Google Shape;938;p9"/>
          <p:cNvSpPr/>
          <p:nvPr/>
        </p:nvSpPr>
        <p:spPr>
          <a:xfrm flipH="1" rot="-5400000">
            <a:off x="146491" y="5045741"/>
            <a:ext cx="857400" cy="8574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39" name="Google Shape;939;p9"/>
          <p:cNvSpPr/>
          <p:nvPr/>
        </p:nvSpPr>
        <p:spPr>
          <a:xfrm flipH="1" rot="-5400000">
            <a:off x="251947" y="5151198"/>
            <a:ext cx="646500" cy="646500"/>
          </a:xfrm>
          <a:prstGeom prst="arc">
            <a:avLst>
              <a:gd fmla="val 16200000" name="adj1"/>
              <a:gd fmla="val 5467200"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0" name="Google Shape;940;p9"/>
          <p:cNvSpPr/>
          <p:nvPr/>
        </p:nvSpPr>
        <p:spPr>
          <a:xfrm flipH="1" rot="-5400000">
            <a:off x="350529" y="5249781"/>
            <a:ext cx="449100" cy="4491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1" name="Google Shape;941;p9"/>
          <p:cNvSpPr/>
          <p:nvPr/>
        </p:nvSpPr>
        <p:spPr>
          <a:xfrm flipH="1" rot="-5400000">
            <a:off x="467332" y="5357241"/>
            <a:ext cx="229200" cy="229200"/>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2" name="Google Shape;942;p9"/>
          <p:cNvSpPr/>
          <p:nvPr/>
        </p:nvSpPr>
        <p:spPr>
          <a:xfrm rot="-5400000">
            <a:off x="145557" y="5052157"/>
            <a:ext cx="857400" cy="857400"/>
          </a:xfrm>
          <a:prstGeom prst="arc">
            <a:avLst>
              <a:gd fmla="val 16200000" name="adj1"/>
              <a:gd fmla="val 3799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3" name="Google Shape;943;p9"/>
          <p:cNvSpPr/>
          <p:nvPr/>
        </p:nvSpPr>
        <p:spPr>
          <a:xfrm flipH="1" rot="5400000">
            <a:off x="150097" y="5052157"/>
            <a:ext cx="857400" cy="8574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4" name="Google Shape;944;p9"/>
          <p:cNvSpPr/>
          <p:nvPr/>
        </p:nvSpPr>
        <p:spPr>
          <a:xfrm rot="-5400000">
            <a:off x="355202" y="5262024"/>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45" name="Google Shape;945;p9"/>
          <p:cNvSpPr/>
          <p:nvPr/>
        </p:nvSpPr>
        <p:spPr>
          <a:xfrm rot="-5400000">
            <a:off x="466398" y="5375067"/>
            <a:ext cx="229200" cy="2292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946" name="Google Shape;946;p9"/>
          <p:cNvGrpSpPr/>
          <p:nvPr/>
        </p:nvGrpSpPr>
        <p:grpSpPr>
          <a:xfrm flipH="1" rot="10800000">
            <a:off x="1120849" y="5470538"/>
            <a:ext cx="649680" cy="436176"/>
            <a:chOff x="10626465" y="3184818"/>
            <a:chExt cx="1115330" cy="748800"/>
          </a:xfrm>
        </p:grpSpPr>
        <p:cxnSp>
          <p:nvCxnSpPr>
            <p:cNvPr id="947" name="Google Shape;947;p9"/>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48" name="Google Shape;948;p9"/>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49" name="Google Shape;949;p9"/>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50" name="Google Shape;950;p9"/>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51" name="Google Shape;951;p9"/>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52" name="Google Shape;952;p9"/>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953" name="Google Shape;953;p9"/>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954" name="Google Shape;954;p9"/>
          <p:cNvSpPr/>
          <p:nvPr/>
        </p:nvSpPr>
        <p:spPr>
          <a:xfrm flipH="1" rot="10800000">
            <a:off x="1002825" y="5468875"/>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5" name="Google Shape;955;p9"/>
          <p:cNvSpPr/>
          <p:nvPr/>
        </p:nvSpPr>
        <p:spPr>
          <a:xfrm flipH="1" rot="-5400000">
            <a:off x="1450274" y="5477324"/>
            <a:ext cx="443100" cy="426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56" name="Google Shape;956;p9"/>
          <p:cNvGrpSpPr/>
          <p:nvPr/>
        </p:nvGrpSpPr>
        <p:grpSpPr>
          <a:xfrm flipH="1">
            <a:off x="1001750" y="5026769"/>
            <a:ext cx="882053" cy="442991"/>
            <a:chOff x="10576560" y="3328633"/>
            <a:chExt cx="1514255" cy="760500"/>
          </a:xfrm>
        </p:grpSpPr>
        <p:sp>
          <p:nvSpPr>
            <p:cNvPr id="957" name="Google Shape;957;p9"/>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8" name="Google Shape;958;p9"/>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59" name="Google Shape;959;p9"/>
          <p:cNvSpPr/>
          <p:nvPr/>
        </p:nvSpPr>
        <p:spPr>
          <a:xfrm flipH="1" rot="8100000">
            <a:off x="1291611" y="5309041"/>
            <a:ext cx="315228" cy="315228"/>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0" name="Google Shape;960;p9"/>
          <p:cNvSpPr/>
          <p:nvPr/>
        </p:nvSpPr>
        <p:spPr>
          <a:xfrm flipH="1" rot="10800000">
            <a:off x="1330808" y="5352711"/>
            <a:ext cx="231000" cy="23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1" name="Google Shape;961;p9"/>
          <p:cNvSpPr/>
          <p:nvPr/>
        </p:nvSpPr>
        <p:spPr>
          <a:xfrm flipH="1" rot="10800000">
            <a:off x="1386464" y="5408354"/>
            <a:ext cx="119700" cy="119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2" name="Google Shape;962;p9"/>
          <p:cNvSpPr/>
          <p:nvPr/>
        </p:nvSpPr>
        <p:spPr>
          <a:xfrm flipH="1">
            <a:off x="142611" y="4182203"/>
            <a:ext cx="857400" cy="8574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3" name="Google Shape;963;p9"/>
          <p:cNvSpPr/>
          <p:nvPr/>
        </p:nvSpPr>
        <p:spPr>
          <a:xfrm flipH="1" rot="10800000">
            <a:off x="584993" y="4182253"/>
            <a:ext cx="436200" cy="4362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64" name="Google Shape;964;p9"/>
          <p:cNvGrpSpPr/>
          <p:nvPr/>
        </p:nvGrpSpPr>
        <p:grpSpPr>
          <a:xfrm flipH="1">
            <a:off x="140200" y="4606153"/>
            <a:ext cx="882053" cy="442991"/>
            <a:chOff x="10576560" y="3328633"/>
            <a:chExt cx="1514255" cy="760500"/>
          </a:xfrm>
        </p:grpSpPr>
        <p:sp>
          <p:nvSpPr>
            <p:cNvPr id="965" name="Google Shape;965;p9"/>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66" name="Google Shape;966;p9"/>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67" name="Google Shape;967;p9"/>
          <p:cNvSpPr/>
          <p:nvPr/>
        </p:nvSpPr>
        <p:spPr>
          <a:xfrm rot="-5400000">
            <a:off x="362666" y="4404094"/>
            <a:ext cx="449100" cy="4491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68" name="Google Shape;968;p9"/>
          <p:cNvSpPr/>
          <p:nvPr/>
        </p:nvSpPr>
        <p:spPr>
          <a:xfrm flipH="1" rot="-5400000">
            <a:off x="361731" y="4404933"/>
            <a:ext cx="449100" cy="4491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969" name="Google Shape;969;p9"/>
          <p:cNvGrpSpPr/>
          <p:nvPr/>
        </p:nvGrpSpPr>
        <p:grpSpPr>
          <a:xfrm flipH="1" rot="10800000">
            <a:off x="410553" y="4464151"/>
            <a:ext cx="342860" cy="342860"/>
            <a:chOff x="9392653" y="5061283"/>
            <a:chExt cx="588600" cy="588600"/>
          </a:xfrm>
        </p:grpSpPr>
        <p:sp>
          <p:nvSpPr>
            <p:cNvPr id="970" name="Google Shape;970;p9"/>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71" name="Google Shape;971;p9"/>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72" name="Google Shape;972;p9"/>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973" name="Google Shape;973;p9"/>
          <p:cNvSpPr/>
          <p:nvPr/>
        </p:nvSpPr>
        <p:spPr>
          <a:xfrm flipH="1" rot="10800000">
            <a:off x="1877599" y="5894831"/>
            <a:ext cx="904200" cy="8700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74" name="Google Shape;974;p9"/>
          <p:cNvGrpSpPr/>
          <p:nvPr/>
        </p:nvGrpSpPr>
        <p:grpSpPr>
          <a:xfrm flipH="1" rot="10800000">
            <a:off x="1875166" y="6005282"/>
            <a:ext cx="909224" cy="756441"/>
            <a:chOff x="3210826" y="234733"/>
            <a:chExt cx="1560900" cy="1298611"/>
          </a:xfrm>
        </p:grpSpPr>
        <p:cxnSp>
          <p:nvCxnSpPr>
            <p:cNvPr id="975" name="Google Shape;975;p9"/>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76" name="Google Shape;976;p9"/>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77" name="Google Shape;977;p9"/>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78" name="Google Shape;978;p9"/>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79" name="Google Shape;979;p9"/>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80" name="Google Shape;980;p9"/>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81" name="Google Shape;981;p9"/>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982" name="Google Shape;982;p9"/>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983" name="Google Shape;983;p9"/>
          <p:cNvGrpSpPr/>
          <p:nvPr/>
        </p:nvGrpSpPr>
        <p:grpSpPr>
          <a:xfrm flipH="1" rot="-10740388">
            <a:off x="1890894" y="5880429"/>
            <a:ext cx="893366" cy="893311"/>
            <a:chOff x="3247624" y="213651"/>
            <a:chExt cx="1533709" cy="1533614"/>
          </a:xfrm>
        </p:grpSpPr>
        <p:sp>
          <p:nvSpPr>
            <p:cNvPr id="984" name="Google Shape;984;p9"/>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985" name="Google Shape;985;p9"/>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986" name="Google Shape;986;p9"/>
          <p:cNvSpPr/>
          <p:nvPr/>
        </p:nvSpPr>
        <p:spPr>
          <a:xfrm flipH="1" rot="10800000">
            <a:off x="2132511" y="6122357"/>
            <a:ext cx="410100" cy="41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7" name="Google Shape;987;p9"/>
          <p:cNvSpPr/>
          <p:nvPr/>
        </p:nvSpPr>
        <p:spPr>
          <a:xfrm flipH="1" rot="10800000">
            <a:off x="2233662" y="6223406"/>
            <a:ext cx="207900" cy="2079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88" name="Google Shape;988;p9"/>
          <p:cNvGrpSpPr/>
          <p:nvPr/>
        </p:nvGrpSpPr>
        <p:grpSpPr>
          <a:xfrm flipH="1">
            <a:off x="11216463" y="1558458"/>
            <a:ext cx="675221" cy="453324"/>
            <a:chOff x="10624861" y="3933984"/>
            <a:chExt cx="1115330" cy="748800"/>
          </a:xfrm>
        </p:grpSpPr>
        <p:cxnSp>
          <p:nvCxnSpPr>
            <p:cNvPr id="989" name="Google Shape;989;p9"/>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90" name="Google Shape;990;p9"/>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91" name="Google Shape;991;p9"/>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92" name="Google Shape;992;p9"/>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93" name="Google Shape;993;p9"/>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94" name="Google Shape;994;p9"/>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995" name="Google Shape;995;p9"/>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996" name="Google Shape;996;p9"/>
          <p:cNvSpPr/>
          <p:nvPr/>
        </p:nvSpPr>
        <p:spPr>
          <a:xfrm rot="5400000">
            <a:off x="11109151" y="1997387"/>
            <a:ext cx="885900" cy="9093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7" name="Google Shape;997;p9"/>
          <p:cNvSpPr/>
          <p:nvPr/>
        </p:nvSpPr>
        <p:spPr>
          <a:xfrm flipH="1">
            <a:off x="11553289" y="217902"/>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8" name="Google Shape;998;p9"/>
          <p:cNvSpPr/>
          <p:nvPr/>
        </p:nvSpPr>
        <p:spPr>
          <a:xfrm flipH="1">
            <a:off x="11554260" y="6714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999" name="Google Shape;999;p9"/>
          <p:cNvGrpSpPr/>
          <p:nvPr/>
        </p:nvGrpSpPr>
        <p:grpSpPr>
          <a:xfrm flipH="1">
            <a:off x="11665882" y="663994"/>
            <a:ext cx="223860" cy="453324"/>
            <a:chOff x="10628069" y="2437255"/>
            <a:chExt cx="369772" cy="748800"/>
          </a:xfrm>
        </p:grpSpPr>
        <p:cxnSp>
          <p:nvCxnSpPr>
            <p:cNvPr id="1000" name="Google Shape;1000;p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001" name="Google Shape;1001;p9"/>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002" name="Google Shape;1002;p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003" name="Google Shape;1003;p9"/>
          <p:cNvSpPr/>
          <p:nvPr/>
        </p:nvSpPr>
        <p:spPr>
          <a:xfrm flipH="1">
            <a:off x="11656997" y="329737"/>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4" name="Google Shape;1004;p9"/>
          <p:cNvSpPr/>
          <p:nvPr/>
        </p:nvSpPr>
        <p:spPr>
          <a:xfrm flipH="1">
            <a:off x="11715006" y="387528"/>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5" name="Google Shape;1005;p9"/>
          <p:cNvSpPr/>
          <p:nvPr/>
        </p:nvSpPr>
        <p:spPr>
          <a:xfrm flipH="1" rot="-5400000">
            <a:off x="11098669" y="6726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06" name="Google Shape;1006;p9"/>
          <p:cNvGrpSpPr/>
          <p:nvPr/>
        </p:nvGrpSpPr>
        <p:grpSpPr>
          <a:xfrm flipH="1">
            <a:off x="11099367" y="791256"/>
            <a:ext cx="453324" cy="223860"/>
            <a:chOff x="11184810" y="2647468"/>
            <a:chExt cx="748800" cy="369772"/>
          </a:xfrm>
        </p:grpSpPr>
        <p:cxnSp>
          <p:nvCxnSpPr>
            <p:cNvPr id="1007" name="Google Shape;1007;p9"/>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008" name="Google Shape;1008;p9"/>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009" name="Google Shape;1009;p9"/>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010" name="Google Shape;1010;p9"/>
          <p:cNvSpPr/>
          <p:nvPr/>
        </p:nvSpPr>
        <p:spPr>
          <a:xfrm flipH="1">
            <a:off x="11112777" y="233096"/>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1" name="Google Shape;1011;p9"/>
          <p:cNvSpPr/>
          <p:nvPr/>
        </p:nvSpPr>
        <p:spPr>
          <a:xfrm flipH="1">
            <a:off x="11209235" y="322938"/>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2" name="Google Shape;1012;p9"/>
          <p:cNvSpPr/>
          <p:nvPr/>
        </p:nvSpPr>
        <p:spPr>
          <a:xfrm flipH="1">
            <a:off x="11267244" y="380729"/>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13" name="Google Shape;1013;p9"/>
          <p:cNvGrpSpPr/>
          <p:nvPr/>
        </p:nvGrpSpPr>
        <p:grpSpPr>
          <a:xfrm flipH="1">
            <a:off x="11215492" y="1116568"/>
            <a:ext cx="675221" cy="453324"/>
            <a:chOff x="10626465" y="3184818"/>
            <a:chExt cx="1115330" cy="748800"/>
          </a:xfrm>
        </p:grpSpPr>
        <p:cxnSp>
          <p:nvCxnSpPr>
            <p:cNvPr id="1014" name="Google Shape;1014;p9"/>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15" name="Google Shape;1015;p9"/>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16" name="Google Shape;1016;p9"/>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17" name="Google Shape;1017;p9"/>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18" name="Google Shape;1018;p9"/>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19" name="Google Shape;1019;p9"/>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20" name="Google Shape;1020;p9"/>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021" name="Google Shape;1021;p9"/>
          <p:cNvSpPr/>
          <p:nvPr/>
        </p:nvSpPr>
        <p:spPr>
          <a:xfrm flipH="1">
            <a:off x="11552079" y="1129105"/>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2" name="Google Shape;1022;p9"/>
          <p:cNvSpPr/>
          <p:nvPr/>
        </p:nvSpPr>
        <p:spPr>
          <a:xfrm flipH="1" rot="5400000">
            <a:off x="11086943" y="1120360"/>
            <a:ext cx="460500" cy="442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23" name="Google Shape;1023;p9"/>
          <p:cNvGrpSpPr/>
          <p:nvPr/>
        </p:nvGrpSpPr>
        <p:grpSpPr>
          <a:xfrm flipH="1" rot="10800000">
            <a:off x="11096040" y="1571281"/>
            <a:ext cx="916730" cy="460407"/>
            <a:chOff x="10576560" y="3328633"/>
            <a:chExt cx="1514255" cy="760500"/>
          </a:xfrm>
        </p:grpSpPr>
        <p:sp>
          <p:nvSpPr>
            <p:cNvPr id="1024" name="Google Shape;1024;p9"/>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5" name="Google Shape;1025;p9"/>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026" name="Google Shape;1026;p9"/>
          <p:cNvSpPr/>
          <p:nvPr/>
        </p:nvSpPr>
        <p:spPr>
          <a:xfrm flipH="1" rot="-2700000">
            <a:off x="11384805" y="1410356"/>
            <a:ext cx="327532" cy="32753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7" name="Google Shape;1027;p9"/>
          <p:cNvSpPr/>
          <p:nvPr/>
        </p:nvSpPr>
        <p:spPr>
          <a:xfrm flipH="1">
            <a:off x="11431659" y="1452541"/>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8" name="Google Shape;1028;p9"/>
          <p:cNvSpPr/>
          <p:nvPr/>
        </p:nvSpPr>
        <p:spPr>
          <a:xfrm flipH="1">
            <a:off x="11489607" y="1510392"/>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29" name="Google Shape;1029;p9"/>
          <p:cNvSpPr/>
          <p:nvPr/>
        </p:nvSpPr>
        <p:spPr>
          <a:xfrm flipH="1" rot="5400000">
            <a:off x="11216116" y="2127575"/>
            <a:ext cx="672000" cy="6720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0" name="Google Shape;1030;p9"/>
          <p:cNvSpPr/>
          <p:nvPr/>
        </p:nvSpPr>
        <p:spPr>
          <a:xfrm flipH="1" rot="5400000">
            <a:off x="11318846" y="2230303"/>
            <a:ext cx="466800" cy="4668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31" name="Google Shape;1031;p9"/>
          <p:cNvSpPr/>
          <p:nvPr/>
        </p:nvSpPr>
        <p:spPr>
          <a:xfrm flipH="1">
            <a:off x="11092901" y="20176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2" name="Google Shape;1032;p9"/>
          <p:cNvSpPr/>
          <p:nvPr/>
        </p:nvSpPr>
        <p:spPr>
          <a:xfrm flipH="1">
            <a:off x="11458735" y="2375260"/>
            <a:ext cx="173100" cy="173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33" name="Google Shape;1033;p9"/>
          <p:cNvGrpSpPr/>
          <p:nvPr/>
        </p:nvGrpSpPr>
        <p:grpSpPr>
          <a:xfrm flipH="1">
            <a:off x="11662918" y="2584071"/>
            <a:ext cx="252180" cy="32692"/>
            <a:chOff x="10578164" y="275923"/>
            <a:chExt cx="416551" cy="54000"/>
          </a:xfrm>
        </p:grpSpPr>
        <p:sp>
          <p:nvSpPr>
            <p:cNvPr id="1034" name="Google Shape;1034;p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5" name="Google Shape;1035;p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6" name="Google Shape;1036;p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37" name="Google Shape;1037;p9"/>
          <p:cNvGrpSpPr/>
          <p:nvPr/>
        </p:nvGrpSpPr>
        <p:grpSpPr>
          <a:xfrm flipH="1">
            <a:off x="11662918" y="2676829"/>
            <a:ext cx="252180" cy="32692"/>
            <a:chOff x="10578164" y="275923"/>
            <a:chExt cx="416551" cy="54000"/>
          </a:xfrm>
        </p:grpSpPr>
        <p:sp>
          <p:nvSpPr>
            <p:cNvPr id="1038" name="Google Shape;1038;p9"/>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39" name="Google Shape;1039;p9"/>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0" name="Google Shape;1040;p9"/>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41" name="Google Shape;1041;p9"/>
          <p:cNvGrpSpPr/>
          <p:nvPr/>
        </p:nvGrpSpPr>
        <p:grpSpPr>
          <a:xfrm flipH="1">
            <a:off x="11662918" y="2769586"/>
            <a:ext cx="252180" cy="32692"/>
            <a:chOff x="10578164" y="275923"/>
            <a:chExt cx="416551" cy="54000"/>
          </a:xfrm>
        </p:grpSpPr>
        <p:sp>
          <p:nvSpPr>
            <p:cNvPr id="1042" name="Google Shape;1042;p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3" name="Google Shape;1043;p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4" name="Google Shape;1044;p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45" name="Google Shape;1045;p9"/>
          <p:cNvGrpSpPr/>
          <p:nvPr/>
        </p:nvGrpSpPr>
        <p:grpSpPr>
          <a:xfrm flipH="1">
            <a:off x="11197673" y="2140194"/>
            <a:ext cx="252180" cy="32692"/>
            <a:chOff x="10578164" y="275923"/>
            <a:chExt cx="416551" cy="54000"/>
          </a:xfrm>
        </p:grpSpPr>
        <p:sp>
          <p:nvSpPr>
            <p:cNvPr id="1046" name="Google Shape;1046;p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7" name="Google Shape;1047;p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8" name="Google Shape;1048;p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49" name="Google Shape;1049;p9"/>
          <p:cNvGrpSpPr/>
          <p:nvPr/>
        </p:nvGrpSpPr>
        <p:grpSpPr>
          <a:xfrm flipH="1">
            <a:off x="11197673" y="2232952"/>
            <a:ext cx="252180" cy="32692"/>
            <a:chOff x="10578164" y="275923"/>
            <a:chExt cx="416551" cy="54000"/>
          </a:xfrm>
        </p:grpSpPr>
        <p:sp>
          <p:nvSpPr>
            <p:cNvPr id="1050" name="Google Shape;1050;p9"/>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1" name="Google Shape;1051;p9"/>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2" name="Google Shape;1052;p9"/>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53" name="Google Shape;1053;p9"/>
          <p:cNvGrpSpPr/>
          <p:nvPr/>
        </p:nvGrpSpPr>
        <p:grpSpPr>
          <a:xfrm flipH="1">
            <a:off x="11197673" y="2325710"/>
            <a:ext cx="252180" cy="32692"/>
            <a:chOff x="10578164" y="275923"/>
            <a:chExt cx="416551" cy="54000"/>
          </a:xfrm>
        </p:grpSpPr>
        <p:sp>
          <p:nvSpPr>
            <p:cNvPr id="1054" name="Google Shape;1054;p9"/>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5" name="Google Shape;1055;p9"/>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6" name="Google Shape;1056;p9"/>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057" name="Google Shape;1057;p9"/>
          <p:cNvSpPr/>
          <p:nvPr/>
        </p:nvSpPr>
        <p:spPr>
          <a:xfrm flipH="1">
            <a:off x="10163400" y="224840"/>
            <a:ext cx="939900" cy="904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58" name="Google Shape;1058;p9"/>
          <p:cNvGrpSpPr/>
          <p:nvPr/>
        </p:nvGrpSpPr>
        <p:grpSpPr>
          <a:xfrm flipH="1">
            <a:off x="10161106" y="228054"/>
            <a:ext cx="944969" cy="786179"/>
            <a:chOff x="3210826" y="234733"/>
            <a:chExt cx="1560900" cy="1298611"/>
          </a:xfrm>
        </p:grpSpPr>
        <p:cxnSp>
          <p:nvCxnSpPr>
            <p:cNvPr id="1059" name="Google Shape;1059;p9"/>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0" name="Google Shape;1060;p9"/>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1" name="Google Shape;1061;p9"/>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2" name="Google Shape;1062;p9"/>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3" name="Google Shape;1063;p9"/>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4" name="Google Shape;1064;p9"/>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5" name="Google Shape;1065;p9"/>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066" name="Google Shape;1066;p9"/>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1067" name="Google Shape;1067;p9"/>
          <p:cNvGrpSpPr/>
          <p:nvPr/>
        </p:nvGrpSpPr>
        <p:grpSpPr>
          <a:xfrm flipH="1" rot="59618">
            <a:off x="10160743" y="215579"/>
            <a:ext cx="928647" cy="928590"/>
            <a:chOff x="3247624" y="213651"/>
            <a:chExt cx="1533709" cy="1533614"/>
          </a:xfrm>
        </p:grpSpPr>
        <p:sp>
          <p:nvSpPr>
            <p:cNvPr id="1068" name="Google Shape;1068;p9"/>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69" name="Google Shape;1069;p9"/>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070" name="Google Shape;1070;p9"/>
          <p:cNvSpPr/>
          <p:nvPr/>
        </p:nvSpPr>
        <p:spPr>
          <a:xfrm flipH="1">
            <a:off x="10412033" y="466377"/>
            <a:ext cx="426300" cy="4263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71" name="Google Shape;1071;p9"/>
          <p:cNvSpPr/>
          <p:nvPr/>
        </p:nvSpPr>
        <p:spPr>
          <a:xfrm flipH="1">
            <a:off x="10517192" y="571518"/>
            <a:ext cx="216000" cy="2160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72" name="Google Shape;1072;p9"/>
          <p:cNvSpPr/>
          <p:nvPr/>
        </p:nvSpPr>
        <p:spPr>
          <a:xfrm flipH="1">
            <a:off x="9703862" y="228586"/>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73" name="Google Shape;1073;p9"/>
          <p:cNvSpPr/>
          <p:nvPr/>
        </p:nvSpPr>
        <p:spPr>
          <a:xfrm flipH="1" rot="-5400000">
            <a:off x="9704012" y="677529"/>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074" name="Google Shape;1074;p9"/>
          <p:cNvGrpSpPr/>
          <p:nvPr/>
        </p:nvGrpSpPr>
        <p:grpSpPr>
          <a:xfrm flipH="1" rot="-5400000">
            <a:off x="9813548" y="220593"/>
            <a:ext cx="234029" cy="453324"/>
            <a:chOff x="10628069" y="2437255"/>
            <a:chExt cx="369772" cy="748800"/>
          </a:xfrm>
        </p:grpSpPr>
        <p:cxnSp>
          <p:nvCxnSpPr>
            <p:cNvPr id="1075" name="Google Shape;1075;p9"/>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076" name="Google Shape;1076;p9"/>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077" name="Google Shape;1077;p9"/>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1078" name="Google Shape;1078;p9"/>
          <p:cNvGrpSpPr/>
          <p:nvPr/>
        </p:nvGrpSpPr>
        <p:grpSpPr>
          <a:xfrm flipH="1" rot="-5400000">
            <a:off x="9819604" y="673276"/>
            <a:ext cx="223860" cy="453324"/>
            <a:chOff x="10628069" y="2437255"/>
            <a:chExt cx="369772" cy="748800"/>
          </a:xfrm>
        </p:grpSpPr>
        <p:cxnSp>
          <p:nvCxnSpPr>
            <p:cNvPr id="1079" name="Google Shape;1079;p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080" name="Google Shape;1080;p9"/>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081" name="Google Shape;1081;p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082" name="Google Shape;1082;p9"/>
          <p:cNvSpPr/>
          <p:nvPr/>
        </p:nvSpPr>
        <p:spPr>
          <a:xfrm rot="10800000">
            <a:off x="9256187" y="227172"/>
            <a:ext cx="903600" cy="903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083" name="Google Shape;1083;p9"/>
          <p:cNvSpPr/>
          <p:nvPr/>
        </p:nvSpPr>
        <p:spPr>
          <a:xfrm flipH="1">
            <a:off x="10961975"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4" name="Google Shape;1084;p9"/>
          <p:cNvSpPr/>
          <p:nvPr/>
        </p:nvSpPr>
        <p:spPr>
          <a:xfrm flipH="1">
            <a:off x="10844773"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5" name="Google Shape;1085;p9"/>
          <p:cNvSpPr/>
          <p:nvPr/>
        </p:nvSpPr>
        <p:spPr>
          <a:xfrm flipH="1">
            <a:off x="10727572" y="123691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6" name="Google Shape;1086;p9"/>
          <p:cNvSpPr/>
          <p:nvPr/>
        </p:nvSpPr>
        <p:spPr>
          <a:xfrm flipH="1">
            <a:off x="10961975"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7" name="Google Shape;1087;p9"/>
          <p:cNvSpPr/>
          <p:nvPr/>
        </p:nvSpPr>
        <p:spPr>
          <a:xfrm flipH="1">
            <a:off x="10844773"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8" name="Google Shape;1088;p9"/>
          <p:cNvSpPr/>
          <p:nvPr/>
        </p:nvSpPr>
        <p:spPr>
          <a:xfrm flipH="1">
            <a:off x="10727572" y="1329674"/>
            <a:ext cx="32700" cy="32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89" name="Google Shape;1089;p9"/>
          <p:cNvSpPr/>
          <p:nvPr/>
        </p:nvSpPr>
        <p:spPr>
          <a:xfrm flipH="1">
            <a:off x="10961975"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0" name="Google Shape;1090;p9"/>
          <p:cNvSpPr/>
          <p:nvPr/>
        </p:nvSpPr>
        <p:spPr>
          <a:xfrm flipH="1">
            <a:off x="10844773"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1" name="Google Shape;1091;p9"/>
          <p:cNvSpPr/>
          <p:nvPr/>
        </p:nvSpPr>
        <p:spPr>
          <a:xfrm flipH="1">
            <a:off x="10727572" y="1422431"/>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2" name="Google Shape;1092;p9"/>
          <p:cNvSpPr/>
          <p:nvPr/>
        </p:nvSpPr>
        <p:spPr>
          <a:xfrm flipH="1">
            <a:off x="10493168"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3" name="Google Shape;1093;p9"/>
          <p:cNvSpPr/>
          <p:nvPr/>
        </p:nvSpPr>
        <p:spPr>
          <a:xfrm flipH="1">
            <a:off x="10375967"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4" name="Google Shape;1094;p9"/>
          <p:cNvSpPr/>
          <p:nvPr/>
        </p:nvSpPr>
        <p:spPr>
          <a:xfrm flipH="1">
            <a:off x="10258766" y="1236916"/>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5" name="Google Shape;1095;p9"/>
          <p:cNvSpPr/>
          <p:nvPr/>
        </p:nvSpPr>
        <p:spPr>
          <a:xfrm flipH="1">
            <a:off x="10493168"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6" name="Google Shape;1096;p9"/>
          <p:cNvSpPr/>
          <p:nvPr/>
        </p:nvSpPr>
        <p:spPr>
          <a:xfrm flipH="1">
            <a:off x="10375967"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7" name="Google Shape;1097;p9"/>
          <p:cNvSpPr/>
          <p:nvPr/>
        </p:nvSpPr>
        <p:spPr>
          <a:xfrm flipH="1">
            <a:off x="10258766" y="1329674"/>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8" name="Google Shape;1098;p9"/>
          <p:cNvSpPr/>
          <p:nvPr/>
        </p:nvSpPr>
        <p:spPr>
          <a:xfrm flipH="1">
            <a:off x="10493168"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9" name="Google Shape;1099;p9"/>
          <p:cNvSpPr/>
          <p:nvPr/>
        </p:nvSpPr>
        <p:spPr>
          <a:xfrm flipH="1">
            <a:off x="10375967"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0" name="Google Shape;1100;p9"/>
          <p:cNvSpPr/>
          <p:nvPr/>
        </p:nvSpPr>
        <p:spPr>
          <a:xfrm flipH="1">
            <a:off x="10258766" y="1422431"/>
            <a:ext cx="32700" cy="327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1" name="Google Shape;1101;p9"/>
          <p:cNvSpPr/>
          <p:nvPr/>
        </p:nvSpPr>
        <p:spPr>
          <a:xfrm flipH="1">
            <a:off x="10610370" y="1229146"/>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2" name="Google Shape;1102;p9"/>
          <p:cNvSpPr/>
          <p:nvPr/>
        </p:nvSpPr>
        <p:spPr>
          <a:xfrm flipH="1">
            <a:off x="10610370" y="1338900"/>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3" name="Google Shape;1103;p9"/>
          <p:cNvSpPr/>
          <p:nvPr/>
        </p:nvSpPr>
        <p:spPr>
          <a:xfrm flipH="1">
            <a:off x="10610370" y="1437000"/>
            <a:ext cx="32700" cy="327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04" name="Google Shape;1104;p9"/>
          <p:cNvGrpSpPr/>
          <p:nvPr/>
        </p:nvGrpSpPr>
        <p:grpSpPr>
          <a:xfrm flipH="1" rot="-5400000">
            <a:off x="10614747" y="1534141"/>
            <a:ext cx="445390" cy="517571"/>
            <a:chOff x="10628069" y="2437255"/>
            <a:chExt cx="369772" cy="748800"/>
          </a:xfrm>
        </p:grpSpPr>
        <p:cxnSp>
          <p:nvCxnSpPr>
            <p:cNvPr id="1105" name="Google Shape;1105;p9"/>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06" name="Google Shape;1106;p9"/>
            <p:cNvCxnSpPr/>
            <p:nvPr/>
          </p:nvCxnSpPr>
          <p:spPr>
            <a:xfrm>
              <a:off x="10812955"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107" name="Google Shape;1107;p9"/>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108" name="Google Shape;1108;p9"/>
          <p:cNvSpPr/>
          <p:nvPr/>
        </p:nvSpPr>
        <p:spPr>
          <a:xfrm flipH="1" rot="-5400000">
            <a:off x="10177027" y="1568196"/>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09" name="Google Shape;1109;p9"/>
          <p:cNvSpPr/>
          <p:nvPr/>
        </p:nvSpPr>
        <p:spPr>
          <a:xfrm flipH="1">
            <a:off x="10298651" y="1690022"/>
            <a:ext cx="210000" cy="21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10" name="Google Shape;1110;p9"/>
          <p:cNvGrpSpPr/>
          <p:nvPr/>
        </p:nvGrpSpPr>
        <p:grpSpPr>
          <a:xfrm rot="5400000">
            <a:off x="9364777" y="335871"/>
            <a:ext cx="679985" cy="679985"/>
            <a:chOff x="6214949" y="2511699"/>
            <a:chExt cx="1123200" cy="1123200"/>
          </a:xfrm>
        </p:grpSpPr>
        <p:sp>
          <p:nvSpPr>
            <p:cNvPr id="1111" name="Google Shape;1111;p9"/>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12" name="Google Shape;1112;p9"/>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13" name="Google Shape;1113;p9"/>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bg>
      <p:bgPr>
        <a:solidFill>
          <a:schemeClr val="accent3"/>
        </a:solidFill>
      </p:bgPr>
    </p:bg>
    <p:spTree>
      <p:nvGrpSpPr>
        <p:cNvPr id="1114" name="Shape 1114"/>
        <p:cNvGrpSpPr/>
        <p:nvPr/>
      </p:nvGrpSpPr>
      <p:grpSpPr>
        <a:xfrm>
          <a:off x="0" y="0"/>
          <a:ext cx="0" cy="0"/>
          <a:chOff x="0" y="0"/>
          <a:chExt cx="0" cy="0"/>
        </a:xfrm>
      </p:grpSpPr>
      <p:sp>
        <p:nvSpPr>
          <p:cNvPr id="1115" name="Google Shape;1115;p10"/>
          <p:cNvSpPr txBox="1"/>
          <p:nvPr>
            <p:ph type="title"/>
          </p:nvPr>
        </p:nvSpPr>
        <p:spPr>
          <a:xfrm>
            <a:off x="1347475" y="2363425"/>
            <a:ext cx="6888600" cy="3160800"/>
          </a:xfrm>
          <a:prstGeom prst="rect">
            <a:avLst/>
          </a:prstGeom>
        </p:spPr>
        <p:txBody>
          <a:bodyPr anchorCtr="0" anchor="t" bIns="121900" lIns="121900" spcFirstLastPara="1" rIns="121900" wrap="square" tIns="121900">
            <a:noAutofit/>
          </a:bodyPr>
          <a:lstStyle>
            <a:lvl1pPr lvl="0" rtl="0">
              <a:spcBef>
                <a:spcPts val="0"/>
              </a:spcBef>
              <a:spcAft>
                <a:spcPts val="0"/>
              </a:spcAft>
              <a:buClr>
                <a:schemeClr val="lt2"/>
              </a:buClr>
              <a:buSzPts val="8000"/>
              <a:buNone/>
              <a:defRPr sz="8000">
                <a:solidFill>
                  <a:schemeClr val="lt2"/>
                </a:solidFill>
              </a:defRPr>
            </a:lvl1pPr>
            <a:lvl2pPr lvl="1" rtl="0">
              <a:spcBef>
                <a:spcPts val="0"/>
              </a:spcBef>
              <a:spcAft>
                <a:spcPts val="0"/>
              </a:spcAft>
              <a:buClr>
                <a:schemeClr val="lt2"/>
              </a:buClr>
              <a:buSzPts val="8000"/>
              <a:buNone/>
              <a:defRPr sz="8000">
                <a:solidFill>
                  <a:schemeClr val="lt2"/>
                </a:solidFill>
              </a:defRPr>
            </a:lvl2pPr>
            <a:lvl3pPr lvl="2" rtl="0">
              <a:spcBef>
                <a:spcPts val="0"/>
              </a:spcBef>
              <a:spcAft>
                <a:spcPts val="0"/>
              </a:spcAft>
              <a:buClr>
                <a:schemeClr val="lt2"/>
              </a:buClr>
              <a:buSzPts val="8000"/>
              <a:buNone/>
              <a:defRPr sz="8000">
                <a:solidFill>
                  <a:schemeClr val="lt2"/>
                </a:solidFill>
              </a:defRPr>
            </a:lvl3pPr>
            <a:lvl4pPr lvl="3" rtl="0">
              <a:spcBef>
                <a:spcPts val="0"/>
              </a:spcBef>
              <a:spcAft>
                <a:spcPts val="0"/>
              </a:spcAft>
              <a:buClr>
                <a:schemeClr val="lt2"/>
              </a:buClr>
              <a:buSzPts val="8000"/>
              <a:buNone/>
              <a:defRPr sz="8000">
                <a:solidFill>
                  <a:schemeClr val="lt2"/>
                </a:solidFill>
              </a:defRPr>
            </a:lvl4pPr>
            <a:lvl5pPr lvl="4" rtl="0">
              <a:spcBef>
                <a:spcPts val="0"/>
              </a:spcBef>
              <a:spcAft>
                <a:spcPts val="0"/>
              </a:spcAft>
              <a:buClr>
                <a:schemeClr val="lt2"/>
              </a:buClr>
              <a:buSzPts val="8000"/>
              <a:buNone/>
              <a:defRPr sz="8000">
                <a:solidFill>
                  <a:schemeClr val="lt2"/>
                </a:solidFill>
              </a:defRPr>
            </a:lvl5pPr>
            <a:lvl6pPr lvl="5" rtl="0">
              <a:spcBef>
                <a:spcPts val="0"/>
              </a:spcBef>
              <a:spcAft>
                <a:spcPts val="0"/>
              </a:spcAft>
              <a:buClr>
                <a:schemeClr val="lt2"/>
              </a:buClr>
              <a:buSzPts val="8000"/>
              <a:buNone/>
              <a:defRPr sz="8000">
                <a:solidFill>
                  <a:schemeClr val="lt2"/>
                </a:solidFill>
              </a:defRPr>
            </a:lvl6pPr>
            <a:lvl7pPr lvl="6" rtl="0">
              <a:spcBef>
                <a:spcPts val="0"/>
              </a:spcBef>
              <a:spcAft>
                <a:spcPts val="0"/>
              </a:spcAft>
              <a:buClr>
                <a:schemeClr val="lt2"/>
              </a:buClr>
              <a:buSzPts val="8000"/>
              <a:buNone/>
              <a:defRPr sz="8000">
                <a:solidFill>
                  <a:schemeClr val="lt2"/>
                </a:solidFill>
              </a:defRPr>
            </a:lvl7pPr>
            <a:lvl8pPr lvl="7" rtl="0">
              <a:spcBef>
                <a:spcPts val="0"/>
              </a:spcBef>
              <a:spcAft>
                <a:spcPts val="0"/>
              </a:spcAft>
              <a:buClr>
                <a:schemeClr val="lt2"/>
              </a:buClr>
              <a:buSzPts val="8000"/>
              <a:buNone/>
              <a:defRPr sz="8000">
                <a:solidFill>
                  <a:schemeClr val="lt2"/>
                </a:solidFill>
              </a:defRPr>
            </a:lvl8pPr>
            <a:lvl9pPr lvl="8" rtl="0">
              <a:spcBef>
                <a:spcPts val="0"/>
              </a:spcBef>
              <a:spcAft>
                <a:spcPts val="0"/>
              </a:spcAft>
              <a:buClr>
                <a:schemeClr val="lt2"/>
              </a:buClr>
              <a:buSzPts val="8000"/>
              <a:buNone/>
              <a:defRPr sz="8000">
                <a:solidFill>
                  <a:schemeClr val="lt2"/>
                </a:solidFill>
              </a:defRPr>
            </a:lvl9pPr>
          </a:lstStyle>
          <a:p/>
        </p:txBody>
      </p:sp>
      <p:grpSp>
        <p:nvGrpSpPr>
          <p:cNvPr id="1116" name="Google Shape;1116;p10"/>
          <p:cNvGrpSpPr/>
          <p:nvPr/>
        </p:nvGrpSpPr>
        <p:grpSpPr>
          <a:xfrm>
            <a:off x="1354723" y="1793768"/>
            <a:ext cx="812183" cy="545276"/>
            <a:chOff x="10624861" y="3933984"/>
            <a:chExt cx="1115330" cy="748800"/>
          </a:xfrm>
        </p:grpSpPr>
        <p:cxnSp>
          <p:nvCxnSpPr>
            <p:cNvPr id="1117" name="Google Shape;1117;p10"/>
            <p:cNvCxnSpPr/>
            <p:nvPr/>
          </p:nvCxnSpPr>
          <p:spPr>
            <a:xfrm>
              <a:off x="10996637"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18" name="Google Shape;1118;p10"/>
            <p:cNvCxnSpPr/>
            <p:nvPr/>
          </p:nvCxnSpPr>
          <p:spPr>
            <a:xfrm>
              <a:off x="10810749"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19" name="Google Shape;1119;p10"/>
            <p:cNvCxnSpPr/>
            <p:nvPr/>
          </p:nvCxnSpPr>
          <p:spPr>
            <a:xfrm>
              <a:off x="10624861"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20" name="Google Shape;1120;p10"/>
            <p:cNvCxnSpPr/>
            <p:nvPr/>
          </p:nvCxnSpPr>
          <p:spPr>
            <a:xfrm>
              <a:off x="11554301"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21" name="Google Shape;1121;p10"/>
            <p:cNvCxnSpPr/>
            <p:nvPr/>
          </p:nvCxnSpPr>
          <p:spPr>
            <a:xfrm>
              <a:off x="11368413"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22" name="Google Shape;1122;p10"/>
            <p:cNvCxnSpPr/>
            <p:nvPr/>
          </p:nvCxnSpPr>
          <p:spPr>
            <a:xfrm>
              <a:off x="11182525"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23" name="Google Shape;1123;p10"/>
            <p:cNvCxnSpPr/>
            <p:nvPr/>
          </p:nvCxnSpPr>
          <p:spPr>
            <a:xfrm>
              <a:off x="11740191" y="3933984"/>
              <a:ext cx="0" cy="748800"/>
            </a:xfrm>
            <a:prstGeom prst="straightConnector1">
              <a:avLst/>
            </a:prstGeom>
            <a:noFill/>
            <a:ln cap="flat" cmpd="sng" w="9525">
              <a:solidFill>
                <a:schemeClr val="dk2"/>
              </a:solidFill>
              <a:prstDash val="solid"/>
              <a:miter lim="800000"/>
              <a:headEnd len="sm" w="sm" type="none"/>
              <a:tailEnd len="sm" w="sm" type="none"/>
            </a:ln>
          </p:spPr>
        </p:cxnSp>
      </p:grpSp>
      <p:sp>
        <p:nvSpPr>
          <p:cNvPr id="1124" name="Google Shape;1124;p10"/>
          <p:cNvSpPr/>
          <p:nvPr/>
        </p:nvSpPr>
        <p:spPr>
          <a:xfrm>
            <a:off x="130073" y="181160"/>
            <a:ext cx="545400" cy="545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5" name="Google Shape;1125;p10"/>
          <p:cNvSpPr/>
          <p:nvPr/>
        </p:nvSpPr>
        <p:spPr>
          <a:xfrm>
            <a:off x="139084" y="181661"/>
            <a:ext cx="1071900" cy="1071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126" name="Google Shape;1126;p10"/>
          <p:cNvGrpSpPr/>
          <p:nvPr/>
        </p:nvGrpSpPr>
        <p:grpSpPr>
          <a:xfrm>
            <a:off x="130170" y="719036"/>
            <a:ext cx="538534" cy="545276"/>
            <a:chOff x="8943245" y="2438859"/>
            <a:chExt cx="739541" cy="748800"/>
          </a:xfrm>
        </p:grpSpPr>
        <p:cxnSp>
          <p:nvCxnSpPr>
            <p:cNvPr id="1127" name="Google Shape;1127;p10"/>
            <p:cNvCxnSpPr/>
            <p:nvPr/>
          </p:nvCxnSpPr>
          <p:spPr>
            <a:xfrm>
              <a:off x="8943245" y="2438859"/>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28" name="Google Shape;1128;p10"/>
            <p:cNvCxnSpPr/>
            <p:nvPr/>
          </p:nvCxnSpPr>
          <p:spPr>
            <a:xfrm>
              <a:off x="9682787" y="2438859"/>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29" name="Google Shape;1129;p10"/>
            <p:cNvCxnSpPr/>
            <p:nvPr/>
          </p:nvCxnSpPr>
          <p:spPr>
            <a:xfrm>
              <a:off x="9497903" y="2438859"/>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30" name="Google Shape;1130;p10"/>
            <p:cNvCxnSpPr/>
            <p:nvPr/>
          </p:nvCxnSpPr>
          <p:spPr>
            <a:xfrm>
              <a:off x="9313017" y="2438859"/>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131" name="Google Shape;1131;p10"/>
            <p:cNvCxnSpPr/>
            <p:nvPr/>
          </p:nvCxnSpPr>
          <p:spPr>
            <a:xfrm>
              <a:off x="9128131" y="2438859"/>
              <a:ext cx="0" cy="748800"/>
            </a:xfrm>
            <a:prstGeom prst="straightConnector1">
              <a:avLst/>
            </a:prstGeom>
            <a:noFill/>
            <a:ln cap="flat" cmpd="sng" w="9525">
              <a:solidFill>
                <a:schemeClr val="dk2"/>
              </a:solidFill>
              <a:prstDash val="solid"/>
              <a:miter lim="800000"/>
              <a:headEnd len="sm" w="sm" type="none"/>
              <a:tailEnd len="sm" w="sm" type="none"/>
            </a:ln>
          </p:spPr>
        </p:cxnSp>
      </p:grpSp>
      <p:sp>
        <p:nvSpPr>
          <p:cNvPr id="1132" name="Google Shape;1132;p10"/>
          <p:cNvSpPr/>
          <p:nvPr/>
        </p:nvSpPr>
        <p:spPr>
          <a:xfrm>
            <a:off x="241216" y="316836"/>
            <a:ext cx="799200" cy="799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3" name="Google Shape;1133;p10"/>
          <p:cNvSpPr/>
          <p:nvPr/>
        </p:nvSpPr>
        <p:spPr>
          <a:xfrm>
            <a:off x="384317" y="459938"/>
            <a:ext cx="512700" cy="512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4" name="Google Shape;1134;p10"/>
          <p:cNvSpPr/>
          <p:nvPr/>
        </p:nvSpPr>
        <p:spPr>
          <a:xfrm>
            <a:off x="514567" y="590189"/>
            <a:ext cx="252300" cy="2523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5" name="Google Shape;1135;p10"/>
          <p:cNvSpPr/>
          <p:nvPr/>
        </p:nvSpPr>
        <p:spPr>
          <a:xfrm>
            <a:off x="1215302" y="181160"/>
            <a:ext cx="545400" cy="545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6" name="Google Shape;1136;p10"/>
          <p:cNvSpPr/>
          <p:nvPr/>
        </p:nvSpPr>
        <p:spPr>
          <a:xfrm>
            <a:off x="1214134" y="726699"/>
            <a:ext cx="545400" cy="545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37" name="Google Shape;1137;p10"/>
          <p:cNvGrpSpPr/>
          <p:nvPr/>
        </p:nvGrpSpPr>
        <p:grpSpPr>
          <a:xfrm>
            <a:off x="1357059" y="717868"/>
            <a:ext cx="269268" cy="545276"/>
            <a:chOff x="10628069" y="2437255"/>
            <a:chExt cx="369772" cy="748800"/>
          </a:xfrm>
        </p:grpSpPr>
        <p:cxnSp>
          <p:nvCxnSpPr>
            <p:cNvPr id="1138" name="Google Shape;1138;p10"/>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139" name="Google Shape;1139;p10"/>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1140" name="Google Shape;1140;p10"/>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1141" name="Google Shape;1141;p10"/>
          <p:cNvSpPr/>
          <p:nvPr/>
        </p:nvSpPr>
        <p:spPr>
          <a:xfrm>
            <a:off x="1347470" y="315666"/>
            <a:ext cx="288900" cy="2889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42" name="Google Shape;1142;p10"/>
          <p:cNvSpPr/>
          <p:nvPr/>
        </p:nvSpPr>
        <p:spPr>
          <a:xfrm>
            <a:off x="1416976" y="385172"/>
            <a:ext cx="149400" cy="149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43" name="Google Shape;1143;p10"/>
          <p:cNvSpPr/>
          <p:nvPr/>
        </p:nvSpPr>
        <p:spPr>
          <a:xfrm rot="5400000">
            <a:off x="1762224" y="728120"/>
            <a:ext cx="545400" cy="545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44" name="Google Shape;1144;p10"/>
          <p:cNvGrpSpPr/>
          <p:nvPr/>
        </p:nvGrpSpPr>
        <p:grpSpPr>
          <a:xfrm>
            <a:off x="1762478" y="870945"/>
            <a:ext cx="545276" cy="269268"/>
            <a:chOff x="11184810" y="2647468"/>
            <a:chExt cx="748800" cy="369772"/>
          </a:xfrm>
        </p:grpSpPr>
        <p:cxnSp>
          <p:nvCxnSpPr>
            <p:cNvPr id="1145" name="Google Shape;1145;p10"/>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146" name="Google Shape;1146;p10"/>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1147" name="Google Shape;1147;p10"/>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1148" name="Google Shape;1148;p10"/>
          <p:cNvSpPr/>
          <p:nvPr/>
        </p:nvSpPr>
        <p:spPr>
          <a:xfrm>
            <a:off x="1777943" y="199434"/>
            <a:ext cx="512700" cy="512700"/>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49" name="Google Shape;1149;p10"/>
          <p:cNvSpPr/>
          <p:nvPr/>
        </p:nvSpPr>
        <p:spPr>
          <a:xfrm>
            <a:off x="1885996" y="307489"/>
            <a:ext cx="288900" cy="28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0" name="Google Shape;1150;p10"/>
          <p:cNvSpPr/>
          <p:nvPr/>
        </p:nvSpPr>
        <p:spPr>
          <a:xfrm>
            <a:off x="1955502" y="376995"/>
            <a:ext cx="149400" cy="149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1" name="Google Shape;1151;p10"/>
          <p:cNvSpPr/>
          <p:nvPr/>
        </p:nvSpPr>
        <p:spPr>
          <a:xfrm rot="-5400000">
            <a:off x="137915" y="1266720"/>
            <a:ext cx="1071900" cy="10719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2" name="Google Shape;1152;p10"/>
          <p:cNvSpPr/>
          <p:nvPr/>
        </p:nvSpPr>
        <p:spPr>
          <a:xfrm rot="-5400000">
            <a:off x="269750" y="1398583"/>
            <a:ext cx="808200" cy="808200"/>
          </a:xfrm>
          <a:prstGeom prst="arc">
            <a:avLst>
              <a:gd fmla="val 16200000" name="adj1"/>
              <a:gd fmla="val 5467200" name="adj2"/>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3" name="Google Shape;1153;p10"/>
          <p:cNvSpPr/>
          <p:nvPr/>
        </p:nvSpPr>
        <p:spPr>
          <a:xfrm rot="-5400000">
            <a:off x="392993" y="1521941"/>
            <a:ext cx="561600" cy="561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4" name="Google Shape;1154;p10"/>
          <p:cNvSpPr/>
          <p:nvPr/>
        </p:nvSpPr>
        <p:spPr>
          <a:xfrm rot="-5400000">
            <a:off x="539014" y="1662700"/>
            <a:ext cx="286500" cy="2865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5" name="Google Shape;1155;p10"/>
          <p:cNvSpPr/>
          <p:nvPr/>
        </p:nvSpPr>
        <p:spPr>
          <a:xfrm flipH="1" rot="-5400000">
            <a:off x="136747" y="1258723"/>
            <a:ext cx="1071900" cy="1071900"/>
          </a:xfrm>
          <a:prstGeom prst="arc">
            <a:avLst>
              <a:gd fmla="val 16200000" name="adj1"/>
              <a:gd fmla="val 3799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6" name="Google Shape;1156;p10"/>
          <p:cNvSpPr/>
          <p:nvPr/>
        </p:nvSpPr>
        <p:spPr>
          <a:xfrm rot="5400000">
            <a:off x="142400" y="1258723"/>
            <a:ext cx="1071900" cy="1071900"/>
          </a:xfrm>
          <a:prstGeom prst="arc">
            <a:avLst>
              <a:gd fmla="val 16200000" name="adj1"/>
              <a:gd fmla="val 3799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7" name="Google Shape;1157;p10"/>
          <p:cNvSpPr/>
          <p:nvPr/>
        </p:nvSpPr>
        <p:spPr>
          <a:xfrm flipH="1" rot="-5400000">
            <a:off x="398834" y="1506793"/>
            <a:ext cx="561600" cy="5616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58" name="Google Shape;1158;p10"/>
          <p:cNvSpPr/>
          <p:nvPr/>
        </p:nvSpPr>
        <p:spPr>
          <a:xfrm flipH="1" rot="-5400000">
            <a:off x="537846" y="1640380"/>
            <a:ext cx="286500" cy="286500"/>
          </a:xfrm>
          <a:prstGeom prst="arc">
            <a:avLst>
              <a:gd fmla="val 16200000" name="adj1"/>
              <a:gd fmla="val 54672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159" name="Google Shape;1159;p10"/>
          <p:cNvGrpSpPr/>
          <p:nvPr/>
        </p:nvGrpSpPr>
        <p:grpSpPr>
          <a:xfrm>
            <a:off x="1355891" y="1262243"/>
            <a:ext cx="812184" cy="545276"/>
            <a:chOff x="10626465" y="3184818"/>
            <a:chExt cx="1115330" cy="748800"/>
          </a:xfrm>
        </p:grpSpPr>
        <p:cxnSp>
          <p:nvCxnSpPr>
            <p:cNvPr id="1160" name="Google Shape;1160;p10"/>
            <p:cNvCxnSpPr/>
            <p:nvPr/>
          </p:nvCxnSpPr>
          <p:spPr>
            <a:xfrm>
              <a:off x="10998241"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61" name="Google Shape;1161;p10"/>
            <p:cNvCxnSpPr/>
            <p:nvPr/>
          </p:nvCxnSpPr>
          <p:spPr>
            <a:xfrm>
              <a:off x="10812353"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62" name="Google Shape;1162;p10"/>
            <p:cNvCxnSpPr/>
            <p:nvPr/>
          </p:nvCxnSpPr>
          <p:spPr>
            <a:xfrm>
              <a:off x="1062646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63" name="Google Shape;1163;p10"/>
            <p:cNvCxnSpPr/>
            <p:nvPr/>
          </p:nvCxnSpPr>
          <p:spPr>
            <a:xfrm>
              <a:off x="11555905"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64" name="Google Shape;1164;p10"/>
            <p:cNvCxnSpPr/>
            <p:nvPr/>
          </p:nvCxnSpPr>
          <p:spPr>
            <a:xfrm>
              <a:off x="11370017"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65" name="Google Shape;1165;p10"/>
            <p:cNvCxnSpPr/>
            <p:nvPr/>
          </p:nvCxnSpPr>
          <p:spPr>
            <a:xfrm>
              <a:off x="11184129" y="3184818"/>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166" name="Google Shape;1166;p10"/>
            <p:cNvCxnSpPr/>
            <p:nvPr/>
          </p:nvCxnSpPr>
          <p:spPr>
            <a:xfrm>
              <a:off x="11741795" y="3184818"/>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167" name="Google Shape;1167;p10"/>
          <p:cNvSpPr/>
          <p:nvPr/>
        </p:nvSpPr>
        <p:spPr>
          <a:xfrm>
            <a:off x="1208459" y="1277078"/>
            <a:ext cx="553800" cy="5325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68" name="Google Shape;1168;p10"/>
          <p:cNvSpPr/>
          <p:nvPr/>
        </p:nvSpPr>
        <p:spPr>
          <a:xfrm rot="-5400000">
            <a:off x="1767875" y="1266617"/>
            <a:ext cx="553800" cy="5325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69" name="Google Shape;1169;p10"/>
          <p:cNvGrpSpPr/>
          <p:nvPr/>
        </p:nvGrpSpPr>
        <p:grpSpPr>
          <a:xfrm rot="10800000">
            <a:off x="1207247" y="1808578"/>
            <a:ext cx="1102680" cy="553796"/>
            <a:chOff x="10576560" y="3328633"/>
            <a:chExt cx="1514255" cy="760500"/>
          </a:xfrm>
        </p:grpSpPr>
        <p:sp>
          <p:nvSpPr>
            <p:cNvPr id="1170" name="Google Shape;1170;p10"/>
            <p:cNvSpPr/>
            <p:nvPr/>
          </p:nvSpPr>
          <p:spPr>
            <a:xfrm>
              <a:off x="10576560" y="335761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1" name="Google Shape;1171;p10"/>
            <p:cNvSpPr/>
            <p:nvPr/>
          </p:nvSpPr>
          <p:spPr>
            <a:xfrm rot="-5400000">
              <a:off x="11344865" y="3343183"/>
              <a:ext cx="760500" cy="731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172" name="Google Shape;1172;p10"/>
          <p:cNvSpPr/>
          <p:nvPr/>
        </p:nvSpPr>
        <p:spPr>
          <a:xfrm rot="2700000">
            <a:off x="1569454" y="1615387"/>
            <a:ext cx="394141" cy="39414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3" name="Google Shape;1173;p10"/>
          <p:cNvSpPr/>
          <p:nvPr/>
        </p:nvSpPr>
        <p:spPr>
          <a:xfrm>
            <a:off x="1618485" y="1666079"/>
            <a:ext cx="288900" cy="2889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4" name="Google Shape;1174;p10"/>
          <p:cNvSpPr/>
          <p:nvPr/>
        </p:nvSpPr>
        <p:spPr>
          <a:xfrm>
            <a:off x="1688064" y="1735658"/>
            <a:ext cx="149400" cy="1494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5" name="Google Shape;1175;p10"/>
          <p:cNvSpPr/>
          <p:nvPr/>
        </p:nvSpPr>
        <p:spPr>
          <a:xfrm rot="10800000">
            <a:off x="133041" y="2346270"/>
            <a:ext cx="1071900" cy="10719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76" name="Google Shape;1176;p10"/>
          <p:cNvSpPr/>
          <p:nvPr/>
        </p:nvSpPr>
        <p:spPr>
          <a:xfrm>
            <a:off x="686107" y="2872793"/>
            <a:ext cx="545400" cy="545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77" name="Google Shape;1177;p10"/>
          <p:cNvGrpSpPr/>
          <p:nvPr/>
        </p:nvGrpSpPr>
        <p:grpSpPr>
          <a:xfrm rot="10800000">
            <a:off x="130181" y="2334410"/>
            <a:ext cx="1102680" cy="553796"/>
            <a:chOff x="10576560" y="3328633"/>
            <a:chExt cx="1514255" cy="760500"/>
          </a:xfrm>
        </p:grpSpPr>
        <p:sp>
          <p:nvSpPr>
            <p:cNvPr id="1178" name="Google Shape;1178;p10"/>
            <p:cNvSpPr/>
            <p:nvPr/>
          </p:nvSpPr>
          <p:spPr>
            <a:xfrm>
              <a:off x="10576560" y="3357613"/>
              <a:ext cx="760500" cy="731400"/>
            </a:xfrm>
            <a:prstGeom prst="rtTriangl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79" name="Google Shape;1179;p10"/>
            <p:cNvSpPr/>
            <p:nvPr/>
          </p:nvSpPr>
          <p:spPr>
            <a:xfrm rot="-5400000">
              <a:off x="11344865" y="3343183"/>
              <a:ext cx="760500" cy="731400"/>
            </a:xfrm>
            <a:prstGeom prst="rtTriangl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180" name="Google Shape;1180;p10"/>
          <p:cNvSpPr/>
          <p:nvPr/>
        </p:nvSpPr>
        <p:spPr>
          <a:xfrm flipH="1" rot="-5400000">
            <a:off x="408165" y="2579332"/>
            <a:ext cx="561600" cy="5616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81" name="Google Shape;1181;p10"/>
          <p:cNvSpPr/>
          <p:nvPr/>
        </p:nvSpPr>
        <p:spPr>
          <a:xfrm rot="-5400000">
            <a:off x="406997" y="2578125"/>
            <a:ext cx="561600" cy="5616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1182" name="Google Shape;1182;p10"/>
          <p:cNvGrpSpPr/>
          <p:nvPr/>
        </p:nvGrpSpPr>
        <p:grpSpPr>
          <a:xfrm>
            <a:off x="467929" y="2637014"/>
            <a:ext cx="428619" cy="428619"/>
            <a:chOff x="9392653" y="5061283"/>
            <a:chExt cx="588600" cy="588600"/>
          </a:xfrm>
        </p:grpSpPr>
        <p:sp>
          <p:nvSpPr>
            <p:cNvPr id="1183" name="Google Shape;1183;p10"/>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4" name="Google Shape;1184;p10"/>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5" name="Google Shape;1185;p10"/>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186" name="Google Shape;1186;p10"/>
          <p:cNvSpPr/>
          <p:nvPr/>
        </p:nvSpPr>
        <p:spPr>
          <a:xfrm>
            <a:off x="2302055" y="189505"/>
            <a:ext cx="1130700" cy="10875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187" name="Google Shape;1187;p10"/>
          <p:cNvGrpSpPr/>
          <p:nvPr/>
        </p:nvGrpSpPr>
        <p:grpSpPr>
          <a:xfrm>
            <a:off x="2298978" y="193388"/>
            <a:ext cx="1136647" cy="945649"/>
            <a:chOff x="3210826" y="234733"/>
            <a:chExt cx="1560900" cy="1298611"/>
          </a:xfrm>
        </p:grpSpPr>
        <p:cxnSp>
          <p:nvCxnSpPr>
            <p:cNvPr id="1188" name="Google Shape;1188;p10"/>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89" name="Google Shape;1189;p10"/>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90" name="Google Shape;1190;p10"/>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91" name="Google Shape;1191;p10"/>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92" name="Google Shape;1192;p10"/>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93" name="Google Shape;1193;p10"/>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94" name="Google Shape;1194;p10"/>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1195" name="Google Shape;1195;p10"/>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1196" name="Google Shape;1196;p10"/>
          <p:cNvGrpSpPr/>
          <p:nvPr/>
        </p:nvGrpSpPr>
        <p:grpSpPr>
          <a:xfrm rot="-59966">
            <a:off x="2318468" y="178074"/>
            <a:ext cx="1116710" cy="1116794"/>
            <a:chOff x="3247624" y="213651"/>
            <a:chExt cx="1533709" cy="1533614"/>
          </a:xfrm>
        </p:grpSpPr>
        <p:sp>
          <p:nvSpPr>
            <p:cNvPr id="1197" name="Google Shape;1197;p10"/>
            <p:cNvSpPr/>
            <p:nvPr/>
          </p:nvSpPr>
          <p:spPr>
            <a:xfrm flipH="1" rot="-2642172">
              <a:off x="3472138" y="438179"/>
              <a:ext cx="1084572" cy="1084572"/>
            </a:xfrm>
            <a:prstGeom prst="arc">
              <a:avLst>
                <a:gd fmla="val 16200000" name="adj1"/>
                <a:gd fmla="val 5467200" name="adj2"/>
              </a:avLst>
            </a:prstGeom>
            <a:solidFill>
              <a:schemeClr val="dk2"/>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198" name="Google Shape;1198;p10"/>
            <p:cNvSpPr/>
            <p:nvPr/>
          </p:nvSpPr>
          <p:spPr>
            <a:xfrm flipH="1" rot="8157828">
              <a:off x="3472247" y="438165"/>
              <a:ext cx="1084572" cy="1084572"/>
            </a:xfrm>
            <a:prstGeom prst="arc">
              <a:avLst>
                <a:gd fmla="val 16200000" name="adj1"/>
                <a:gd fmla="val 5467200" name="adj2"/>
              </a:avLst>
            </a:prstGeom>
            <a:solidFill>
              <a:schemeClr val="accent3"/>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1199" name="Google Shape;1199;p10"/>
          <p:cNvSpPr/>
          <p:nvPr/>
        </p:nvSpPr>
        <p:spPr>
          <a:xfrm>
            <a:off x="2620733" y="480006"/>
            <a:ext cx="512700" cy="5127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0" name="Google Shape;1200;p10"/>
          <p:cNvSpPr/>
          <p:nvPr/>
        </p:nvSpPr>
        <p:spPr>
          <a:xfrm>
            <a:off x="2747187" y="606460"/>
            <a:ext cx="260100" cy="260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201" name="Google Shape;1201;p10"/>
          <p:cNvGrpSpPr/>
          <p:nvPr/>
        </p:nvGrpSpPr>
        <p:grpSpPr>
          <a:xfrm>
            <a:off x="10783623" y="4167881"/>
            <a:ext cx="1239797" cy="1239797"/>
            <a:chOff x="4761550" y="1708047"/>
            <a:chExt cx="1516200" cy="1516200"/>
          </a:xfrm>
        </p:grpSpPr>
        <p:sp>
          <p:nvSpPr>
            <p:cNvPr id="1202" name="Google Shape;1202;p10"/>
            <p:cNvSpPr/>
            <p:nvPr/>
          </p:nvSpPr>
          <p:spPr>
            <a:xfrm rot="2700000">
              <a:off x="4983592" y="1930089"/>
              <a:ext cx="1072115" cy="10721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3" name="Google Shape;1203;p10"/>
            <p:cNvSpPr/>
            <p:nvPr/>
          </p:nvSpPr>
          <p:spPr>
            <a:xfrm rot="2700000">
              <a:off x="5109598" y="2055962"/>
              <a:ext cx="820102" cy="820102"/>
            </a:xfrm>
            <a:prstGeom prst="rect">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04" name="Google Shape;1204;p10"/>
          <p:cNvGrpSpPr/>
          <p:nvPr/>
        </p:nvGrpSpPr>
        <p:grpSpPr>
          <a:xfrm>
            <a:off x="10145510" y="3544728"/>
            <a:ext cx="2517712" cy="2517712"/>
            <a:chOff x="6547473" y="2211197"/>
            <a:chExt cx="2916381" cy="2916381"/>
          </a:xfrm>
        </p:grpSpPr>
        <p:grpSp>
          <p:nvGrpSpPr>
            <p:cNvPr id="1205" name="Google Shape;1205;p10"/>
            <p:cNvGrpSpPr/>
            <p:nvPr/>
          </p:nvGrpSpPr>
          <p:grpSpPr>
            <a:xfrm rot="899960">
              <a:off x="7271820" y="2930231"/>
              <a:ext cx="1491855" cy="1453757"/>
              <a:chOff x="6081577" y="2538982"/>
              <a:chExt cx="1491900" cy="1453800"/>
            </a:xfrm>
          </p:grpSpPr>
          <p:cxnSp>
            <p:nvCxnSpPr>
              <p:cNvPr id="1206" name="Google Shape;1206;p10"/>
              <p:cNvCxnSpPr/>
              <p:nvPr/>
            </p:nvCxnSpPr>
            <p:spPr>
              <a:xfrm rot="10800000">
                <a:off x="6081577" y="3265931"/>
                <a:ext cx="1491900" cy="0"/>
              </a:xfrm>
              <a:prstGeom prst="straightConnector1">
                <a:avLst/>
              </a:prstGeom>
              <a:noFill/>
              <a:ln cap="flat" cmpd="sng" w="9525">
                <a:solidFill>
                  <a:schemeClr val="dk2"/>
                </a:solidFill>
                <a:prstDash val="solid"/>
                <a:miter lim="800000"/>
                <a:headEnd len="sm" w="sm" type="none"/>
                <a:tailEnd len="sm" w="sm" type="none"/>
              </a:ln>
            </p:spPr>
          </p:cxnSp>
          <p:cxnSp>
            <p:nvCxnSpPr>
              <p:cNvPr id="1207" name="Google Shape;1207;p10"/>
              <p:cNvCxnSpPr/>
              <p:nvPr/>
            </p:nvCxnSpPr>
            <p:spPr>
              <a:xfrm>
                <a:off x="6827464" y="2538982"/>
                <a:ext cx="0" cy="1453800"/>
              </a:xfrm>
              <a:prstGeom prst="straightConnector1">
                <a:avLst/>
              </a:prstGeom>
              <a:noFill/>
              <a:ln cap="flat" cmpd="sng" w="9525">
                <a:solidFill>
                  <a:schemeClr val="dk2"/>
                </a:solidFill>
                <a:prstDash val="solid"/>
                <a:miter lim="800000"/>
                <a:headEnd len="sm" w="sm" type="none"/>
                <a:tailEnd len="sm" w="sm" type="none"/>
              </a:ln>
            </p:spPr>
          </p:cxnSp>
        </p:grpSp>
        <p:grpSp>
          <p:nvGrpSpPr>
            <p:cNvPr id="1208" name="Google Shape;1208;p10"/>
            <p:cNvGrpSpPr/>
            <p:nvPr/>
          </p:nvGrpSpPr>
          <p:grpSpPr>
            <a:xfrm>
              <a:off x="7271901" y="2930406"/>
              <a:ext cx="1491900" cy="1453800"/>
              <a:chOff x="6081577" y="2538982"/>
              <a:chExt cx="1491900" cy="1453800"/>
            </a:xfrm>
          </p:grpSpPr>
          <p:cxnSp>
            <p:nvCxnSpPr>
              <p:cNvPr id="1209" name="Google Shape;1209;p10"/>
              <p:cNvCxnSpPr/>
              <p:nvPr/>
            </p:nvCxnSpPr>
            <p:spPr>
              <a:xfrm rot="10800000">
                <a:off x="6081577" y="3265931"/>
                <a:ext cx="1491900" cy="0"/>
              </a:xfrm>
              <a:prstGeom prst="straightConnector1">
                <a:avLst/>
              </a:prstGeom>
              <a:noFill/>
              <a:ln cap="flat" cmpd="sng" w="9525">
                <a:solidFill>
                  <a:schemeClr val="dk2"/>
                </a:solidFill>
                <a:prstDash val="solid"/>
                <a:miter lim="800000"/>
                <a:headEnd len="sm" w="sm" type="none"/>
                <a:tailEnd len="sm" w="sm" type="none"/>
              </a:ln>
            </p:spPr>
          </p:cxnSp>
          <p:cxnSp>
            <p:nvCxnSpPr>
              <p:cNvPr id="1210" name="Google Shape;1210;p10"/>
              <p:cNvCxnSpPr/>
              <p:nvPr/>
            </p:nvCxnSpPr>
            <p:spPr>
              <a:xfrm>
                <a:off x="6827464" y="2538982"/>
                <a:ext cx="0" cy="1453800"/>
              </a:xfrm>
              <a:prstGeom prst="straightConnector1">
                <a:avLst/>
              </a:prstGeom>
              <a:noFill/>
              <a:ln cap="flat" cmpd="sng" w="9525">
                <a:solidFill>
                  <a:schemeClr val="dk2"/>
                </a:solidFill>
                <a:prstDash val="solid"/>
                <a:miter lim="800000"/>
                <a:headEnd len="sm" w="sm" type="none"/>
                <a:tailEnd len="sm" w="sm" type="none"/>
              </a:ln>
            </p:spPr>
          </p:cxnSp>
        </p:grpSp>
        <p:grpSp>
          <p:nvGrpSpPr>
            <p:cNvPr id="1211" name="Google Shape;1211;p10"/>
            <p:cNvGrpSpPr/>
            <p:nvPr/>
          </p:nvGrpSpPr>
          <p:grpSpPr>
            <a:xfrm rot="1800044">
              <a:off x="7166144" y="2821397"/>
              <a:ext cx="1648764" cy="1669163"/>
              <a:chOff x="5978957" y="2443756"/>
              <a:chExt cx="1648800" cy="1669200"/>
            </a:xfrm>
          </p:grpSpPr>
          <p:cxnSp>
            <p:nvCxnSpPr>
              <p:cNvPr id="1212" name="Google Shape;1212;p10"/>
              <p:cNvCxnSpPr/>
              <p:nvPr/>
            </p:nvCxnSpPr>
            <p:spPr>
              <a:xfrm rot="8999899">
                <a:off x="6089394" y="2853709"/>
                <a:ext cx="1427927" cy="824442"/>
              </a:xfrm>
              <a:prstGeom prst="straightConnector1">
                <a:avLst/>
              </a:prstGeom>
              <a:noFill/>
              <a:ln cap="flat" cmpd="sng" w="9525">
                <a:solidFill>
                  <a:schemeClr val="dk2"/>
                </a:solidFill>
                <a:prstDash val="solid"/>
                <a:miter lim="800000"/>
                <a:headEnd len="sm" w="sm" type="none"/>
                <a:tailEnd len="sm" w="sm" type="none"/>
              </a:ln>
            </p:spPr>
          </p:cxnSp>
          <p:cxnSp>
            <p:nvCxnSpPr>
              <p:cNvPr id="1213" name="Google Shape;1213;p10"/>
              <p:cNvCxnSpPr/>
              <p:nvPr/>
            </p:nvCxnSpPr>
            <p:spPr>
              <a:xfrm flipH="1" rot="-1800175">
                <a:off x="6410202" y="2555593"/>
                <a:ext cx="834527" cy="1445527"/>
              </a:xfrm>
              <a:prstGeom prst="straightConnector1">
                <a:avLst/>
              </a:prstGeom>
              <a:noFill/>
              <a:ln cap="flat" cmpd="sng" w="9525">
                <a:solidFill>
                  <a:schemeClr val="dk2"/>
                </a:solidFill>
                <a:prstDash val="solid"/>
                <a:miter lim="800000"/>
                <a:headEnd len="sm" w="sm" type="none"/>
                <a:tailEnd len="sm" w="sm" type="none"/>
              </a:ln>
            </p:spPr>
          </p:cxnSp>
        </p:grpSp>
        <p:grpSp>
          <p:nvGrpSpPr>
            <p:cNvPr id="1214" name="Google Shape;1214;p10"/>
            <p:cNvGrpSpPr/>
            <p:nvPr/>
          </p:nvGrpSpPr>
          <p:grpSpPr>
            <a:xfrm rot="2700000">
              <a:off x="6974573" y="2638285"/>
              <a:ext cx="2062180" cy="2062205"/>
              <a:chOff x="5796364" y="2251931"/>
              <a:chExt cx="2062200" cy="2062225"/>
            </a:xfrm>
          </p:grpSpPr>
          <p:cxnSp>
            <p:nvCxnSpPr>
              <p:cNvPr id="1215" name="Google Shape;1215;p10"/>
              <p:cNvCxnSpPr/>
              <p:nvPr/>
            </p:nvCxnSpPr>
            <p:spPr>
              <a:xfrm rot="8100000">
                <a:off x="6103839" y="2548925"/>
                <a:ext cx="1434013" cy="1434013"/>
              </a:xfrm>
              <a:prstGeom prst="straightConnector1">
                <a:avLst/>
              </a:prstGeom>
              <a:noFill/>
              <a:ln cap="flat" cmpd="sng" w="9525">
                <a:solidFill>
                  <a:schemeClr val="dk2"/>
                </a:solidFill>
                <a:prstDash val="solid"/>
                <a:miter lim="800000"/>
                <a:headEnd len="sm" w="sm" type="none"/>
                <a:tailEnd len="sm" w="sm" type="none"/>
              </a:ln>
            </p:spPr>
          </p:cxnSp>
          <p:cxnSp>
            <p:nvCxnSpPr>
              <p:cNvPr id="1216" name="Google Shape;1216;p10"/>
              <p:cNvCxnSpPr/>
              <p:nvPr/>
            </p:nvCxnSpPr>
            <p:spPr>
              <a:xfrm flipH="1" rot="-2700000">
                <a:off x="6098366" y="2553958"/>
                <a:ext cx="1458196" cy="1458196"/>
              </a:xfrm>
              <a:prstGeom prst="straightConnector1">
                <a:avLst/>
              </a:prstGeom>
              <a:noFill/>
              <a:ln cap="flat" cmpd="sng" w="9525">
                <a:solidFill>
                  <a:schemeClr val="dk2"/>
                </a:solidFill>
                <a:prstDash val="solid"/>
                <a:miter lim="800000"/>
                <a:headEnd len="sm" w="sm" type="none"/>
                <a:tailEnd len="sm" w="sm" type="none"/>
              </a:ln>
            </p:spPr>
          </p:cxnSp>
        </p:grpSp>
        <p:grpSp>
          <p:nvGrpSpPr>
            <p:cNvPr id="1217" name="Google Shape;1217;p10"/>
            <p:cNvGrpSpPr/>
            <p:nvPr/>
          </p:nvGrpSpPr>
          <p:grpSpPr>
            <a:xfrm rot="3599956">
              <a:off x="7187348" y="2846628"/>
              <a:ext cx="1681463" cy="1619064"/>
              <a:chOff x="5990934" y="2447030"/>
              <a:chExt cx="1681500" cy="1619100"/>
            </a:xfrm>
          </p:grpSpPr>
          <p:cxnSp>
            <p:nvCxnSpPr>
              <p:cNvPr id="1218" name="Google Shape;1218;p10"/>
              <p:cNvCxnSpPr/>
              <p:nvPr/>
            </p:nvCxnSpPr>
            <p:spPr>
              <a:xfrm rot="7199757">
                <a:off x="6411332" y="2537791"/>
                <a:ext cx="840703" cy="1456281"/>
              </a:xfrm>
              <a:prstGeom prst="straightConnector1">
                <a:avLst/>
              </a:prstGeom>
              <a:noFill/>
              <a:ln cap="flat" cmpd="sng" w="9525">
                <a:solidFill>
                  <a:schemeClr val="dk2"/>
                </a:solidFill>
                <a:prstDash val="solid"/>
                <a:miter lim="800000"/>
                <a:headEnd len="sm" w="sm" type="none"/>
                <a:tailEnd len="sm" w="sm" type="none"/>
              </a:ln>
            </p:spPr>
          </p:cxnSp>
          <p:cxnSp>
            <p:nvCxnSpPr>
              <p:cNvPr id="1219" name="Google Shape;1219;p10"/>
              <p:cNvCxnSpPr/>
              <p:nvPr/>
            </p:nvCxnSpPr>
            <p:spPr>
              <a:xfrm flipH="1" rot="-3600073">
                <a:off x="6126340" y="2851820"/>
                <a:ext cx="1402251" cy="809520"/>
              </a:xfrm>
              <a:prstGeom prst="straightConnector1">
                <a:avLst/>
              </a:prstGeom>
              <a:noFill/>
              <a:ln cap="flat" cmpd="sng" w="9525">
                <a:solidFill>
                  <a:schemeClr val="dk2"/>
                </a:solidFill>
                <a:prstDash val="solid"/>
                <a:miter lim="800000"/>
                <a:headEnd len="sm" w="sm" type="none"/>
                <a:tailEnd len="sm" w="sm" type="none"/>
              </a:ln>
            </p:spPr>
          </p:cxnSp>
        </p:grpSp>
        <p:grpSp>
          <p:nvGrpSpPr>
            <p:cNvPr id="1220" name="Google Shape;1220;p10"/>
            <p:cNvGrpSpPr/>
            <p:nvPr/>
          </p:nvGrpSpPr>
          <p:grpSpPr>
            <a:xfrm rot="4500040">
              <a:off x="7271878" y="2930287"/>
              <a:ext cx="1491855" cy="1453757"/>
              <a:chOff x="6081577" y="2538982"/>
              <a:chExt cx="1491900" cy="1453800"/>
            </a:xfrm>
          </p:grpSpPr>
          <p:cxnSp>
            <p:nvCxnSpPr>
              <p:cNvPr id="1221" name="Google Shape;1221;p10"/>
              <p:cNvCxnSpPr/>
              <p:nvPr/>
            </p:nvCxnSpPr>
            <p:spPr>
              <a:xfrm rot="10800000">
                <a:off x="6081577" y="3265931"/>
                <a:ext cx="1491900" cy="0"/>
              </a:xfrm>
              <a:prstGeom prst="straightConnector1">
                <a:avLst/>
              </a:prstGeom>
              <a:noFill/>
              <a:ln cap="flat" cmpd="sng" w="9525">
                <a:solidFill>
                  <a:schemeClr val="dk2"/>
                </a:solidFill>
                <a:prstDash val="solid"/>
                <a:miter lim="800000"/>
                <a:headEnd len="sm" w="sm" type="none"/>
                <a:tailEnd len="sm" w="sm" type="none"/>
              </a:ln>
            </p:spPr>
          </p:cxnSp>
          <p:cxnSp>
            <p:nvCxnSpPr>
              <p:cNvPr id="1222" name="Google Shape;1222;p10"/>
              <p:cNvCxnSpPr/>
              <p:nvPr/>
            </p:nvCxnSpPr>
            <p:spPr>
              <a:xfrm>
                <a:off x="6827464" y="2538982"/>
                <a:ext cx="0" cy="1453800"/>
              </a:xfrm>
              <a:prstGeom prst="straightConnector1">
                <a:avLst/>
              </a:prstGeom>
              <a:noFill/>
              <a:ln cap="flat" cmpd="sng" w="9525">
                <a:solidFill>
                  <a:schemeClr val="dk2"/>
                </a:solidFill>
                <a:prstDash val="solid"/>
                <a:miter lim="800000"/>
                <a:headEnd len="sm" w="sm" type="none"/>
                <a:tailEnd len="sm" w="sm" type="none"/>
              </a:ln>
            </p:spPr>
          </p:cxnSp>
        </p:grpSp>
      </p:grpSp>
      <p:sp>
        <p:nvSpPr>
          <p:cNvPr id="1223" name="Google Shape;1223;p10"/>
          <p:cNvSpPr/>
          <p:nvPr/>
        </p:nvSpPr>
        <p:spPr>
          <a:xfrm rot="5400000">
            <a:off x="10892389" y="5572891"/>
            <a:ext cx="969900" cy="969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4" name="Google Shape;1224;p10"/>
          <p:cNvSpPr/>
          <p:nvPr/>
        </p:nvSpPr>
        <p:spPr>
          <a:xfrm rot="5400000">
            <a:off x="11054172" y="5734509"/>
            <a:ext cx="646500" cy="6465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5" name="Google Shape;1225;p10"/>
          <p:cNvSpPr/>
          <p:nvPr/>
        </p:nvSpPr>
        <p:spPr>
          <a:xfrm flipH="1" rot="5400000">
            <a:off x="10892389" y="5574084"/>
            <a:ext cx="969900" cy="9699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6" name="Google Shape;1226;p10"/>
          <p:cNvSpPr/>
          <p:nvPr/>
        </p:nvSpPr>
        <p:spPr>
          <a:xfrm>
            <a:off x="9437457" y="6081607"/>
            <a:ext cx="1292700" cy="6150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27" name="Google Shape;1227;p10"/>
          <p:cNvSpPr/>
          <p:nvPr/>
        </p:nvSpPr>
        <p:spPr>
          <a:xfrm flipH="1" rot="-5400000">
            <a:off x="9440858" y="5405732"/>
            <a:ext cx="1292700" cy="12927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8" name="Google Shape;1228;p10"/>
          <p:cNvSpPr/>
          <p:nvPr/>
        </p:nvSpPr>
        <p:spPr>
          <a:xfrm flipH="1" rot="-5400000">
            <a:off x="9764093" y="5728968"/>
            <a:ext cx="646500" cy="6465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29" name="Google Shape;1229;p10"/>
          <p:cNvSpPr/>
          <p:nvPr/>
        </p:nvSpPr>
        <p:spPr>
          <a:xfrm flipH="1" rot="-5400000">
            <a:off x="9925710" y="5890586"/>
            <a:ext cx="323100" cy="3231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30" name="Google Shape;1230;p10"/>
          <p:cNvSpPr/>
          <p:nvPr/>
        </p:nvSpPr>
        <p:spPr>
          <a:xfrm flipH="1" rot="-5400000">
            <a:off x="9602476" y="5567350"/>
            <a:ext cx="969900" cy="969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31" name="Google Shape;1231;p10"/>
          <p:cNvSpPr/>
          <p:nvPr/>
        </p:nvSpPr>
        <p:spPr>
          <a:xfrm>
            <a:off x="9575955" y="4324057"/>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2" name="Google Shape;1232;p10"/>
          <p:cNvSpPr/>
          <p:nvPr/>
        </p:nvSpPr>
        <p:spPr>
          <a:xfrm>
            <a:off x="9743077" y="4324057"/>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3" name="Google Shape;1233;p10"/>
          <p:cNvSpPr/>
          <p:nvPr/>
        </p:nvSpPr>
        <p:spPr>
          <a:xfrm>
            <a:off x="9910198" y="4324057"/>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4" name="Google Shape;1234;p10"/>
          <p:cNvSpPr/>
          <p:nvPr/>
        </p:nvSpPr>
        <p:spPr>
          <a:xfrm>
            <a:off x="9575955" y="4456324"/>
            <a:ext cx="46800" cy="46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5" name="Google Shape;1235;p10"/>
          <p:cNvSpPr/>
          <p:nvPr/>
        </p:nvSpPr>
        <p:spPr>
          <a:xfrm>
            <a:off x="9743077" y="4456324"/>
            <a:ext cx="46800" cy="46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6" name="Google Shape;1236;p10"/>
          <p:cNvSpPr/>
          <p:nvPr/>
        </p:nvSpPr>
        <p:spPr>
          <a:xfrm>
            <a:off x="9910198" y="4456324"/>
            <a:ext cx="46800" cy="468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7" name="Google Shape;1237;p10"/>
          <p:cNvSpPr/>
          <p:nvPr/>
        </p:nvSpPr>
        <p:spPr>
          <a:xfrm>
            <a:off x="9575955" y="4588590"/>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8" name="Google Shape;1238;p10"/>
          <p:cNvSpPr/>
          <p:nvPr/>
        </p:nvSpPr>
        <p:spPr>
          <a:xfrm>
            <a:off x="9743077" y="4588590"/>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39" name="Google Shape;1239;p10"/>
          <p:cNvSpPr/>
          <p:nvPr/>
        </p:nvSpPr>
        <p:spPr>
          <a:xfrm>
            <a:off x="9910198" y="4588590"/>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0" name="Google Shape;1240;p10"/>
          <p:cNvSpPr/>
          <p:nvPr/>
        </p:nvSpPr>
        <p:spPr>
          <a:xfrm>
            <a:off x="10244440" y="4324057"/>
            <a:ext cx="46800" cy="46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1" name="Google Shape;1241;p10"/>
          <p:cNvSpPr/>
          <p:nvPr/>
        </p:nvSpPr>
        <p:spPr>
          <a:xfrm>
            <a:off x="10411561" y="4324057"/>
            <a:ext cx="46800" cy="46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2" name="Google Shape;1242;p10"/>
          <p:cNvSpPr/>
          <p:nvPr/>
        </p:nvSpPr>
        <p:spPr>
          <a:xfrm>
            <a:off x="10578681" y="4324057"/>
            <a:ext cx="46800" cy="46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3" name="Google Shape;1243;p10"/>
          <p:cNvSpPr/>
          <p:nvPr/>
        </p:nvSpPr>
        <p:spPr>
          <a:xfrm>
            <a:off x="10244440" y="4456324"/>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4" name="Google Shape;1244;p10"/>
          <p:cNvSpPr/>
          <p:nvPr/>
        </p:nvSpPr>
        <p:spPr>
          <a:xfrm>
            <a:off x="10411561" y="4456324"/>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5" name="Google Shape;1245;p10"/>
          <p:cNvSpPr/>
          <p:nvPr/>
        </p:nvSpPr>
        <p:spPr>
          <a:xfrm>
            <a:off x="10578681" y="4456324"/>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6" name="Google Shape;1246;p10"/>
          <p:cNvSpPr/>
          <p:nvPr/>
        </p:nvSpPr>
        <p:spPr>
          <a:xfrm>
            <a:off x="10244440" y="4588590"/>
            <a:ext cx="46800" cy="46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7" name="Google Shape;1247;p10"/>
          <p:cNvSpPr/>
          <p:nvPr/>
        </p:nvSpPr>
        <p:spPr>
          <a:xfrm>
            <a:off x="10411561" y="4588590"/>
            <a:ext cx="46800" cy="46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8" name="Google Shape;1248;p10"/>
          <p:cNvSpPr/>
          <p:nvPr/>
        </p:nvSpPr>
        <p:spPr>
          <a:xfrm>
            <a:off x="10578681" y="4588590"/>
            <a:ext cx="46800" cy="468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49" name="Google Shape;1249;p10"/>
          <p:cNvSpPr/>
          <p:nvPr/>
        </p:nvSpPr>
        <p:spPr>
          <a:xfrm>
            <a:off x="10077319" y="4312977"/>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0" name="Google Shape;1250;p10"/>
          <p:cNvSpPr/>
          <p:nvPr/>
        </p:nvSpPr>
        <p:spPr>
          <a:xfrm>
            <a:off x="10077319" y="4469480"/>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1" name="Google Shape;1251;p10"/>
          <p:cNvSpPr/>
          <p:nvPr/>
        </p:nvSpPr>
        <p:spPr>
          <a:xfrm>
            <a:off x="10077319" y="4609363"/>
            <a:ext cx="46800" cy="468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252" name="Google Shape;1252;p10"/>
          <p:cNvGrpSpPr/>
          <p:nvPr/>
        </p:nvGrpSpPr>
        <p:grpSpPr>
          <a:xfrm rot="5400000">
            <a:off x="9482341" y="4747450"/>
            <a:ext cx="635083" cy="738092"/>
            <a:chOff x="10628069" y="2437255"/>
            <a:chExt cx="369772" cy="748800"/>
          </a:xfrm>
        </p:grpSpPr>
        <p:cxnSp>
          <p:nvCxnSpPr>
            <p:cNvPr id="1253" name="Google Shape;1253;p10"/>
            <p:cNvCxnSpPr/>
            <p:nvPr/>
          </p:nvCxnSpPr>
          <p:spPr>
            <a:xfrm>
              <a:off x="10997841"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1254" name="Google Shape;1254;p10"/>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55" name="Google Shape;1255;p10"/>
            <p:cNvCxnSpPr/>
            <p:nvPr/>
          </p:nvCxnSpPr>
          <p:spPr>
            <a:xfrm>
              <a:off x="10628069" y="2437255"/>
              <a:ext cx="0" cy="748800"/>
            </a:xfrm>
            <a:prstGeom prst="straightConnector1">
              <a:avLst/>
            </a:prstGeom>
            <a:noFill/>
            <a:ln cap="flat" cmpd="sng" w="9525">
              <a:solidFill>
                <a:schemeClr val="accent1"/>
              </a:solidFill>
              <a:prstDash val="solid"/>
              <a:miter lim="800000"/>
              <a:headEnd len="sm" w="sm" type="none"/>
              <a:tailEnd len="sm" w="sm" type="none"/>
            </a:ln>
          </p:spPr>
        </p:cxnSp>
      </p:grpSp>
      <p:sp>
        <p:nvSpPr>
          <p:cNvPr id="1256" name="Google Shape;1256;p10"/>
          <p:cNvSpPr/>
          <p:nvPr/>
        </p:nvSpPr>
        <p:spPr>
          <a:xfrm rot="5400000">
            <a:off x="10095364" y="4796441"/>
            <a:ext cx="646500" cy="646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7" name="Google Shape;1257;p10"/>
          <p:cNvSpPr/>
          <p:nvPr/>
        </p:nvSpPr>
        <p:spPr>
          <a:xfrm>
            <a:off x="10268991" y="4970157"/>
            <a:ext cx="299100" cy="299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8" name="Google Shape;1258;p10"/>
          <p:cNvSpPr/>
          <p:nvPr/>
        </p:nvSpPr>
        <p:spPr>
          <a:xfrm>
            <a:off x="9436073" y="5440358"/>
            <a:ext cx="646500" cy="6465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9" name="Google Shape;1259;p10"/>
          <p:cNvSpPr/>
          <p:nvPr/>
        </p:nvSpPr>
        <p:spPr>
          <a:xfrm rot="-5400000">
            <a:off x="10095324" y="5425412"/>
            <a:ext cx="646500" cy="6465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260" name="Google Shape;1260;p10"/>
          <p:cNvGrpSpPr/>
          <p:nvPr/>
        </p:nvGrpSpPr>
        <p:grpSpPr>
          <a:xfrm>
            <a:off x="9600305" y="5429501"/>
            <a:ext cx="974798" cy="646439"/>
            <a:chOff x="10624861" y="3933984"/>
            <a:chExt cx="1115330" cy="748800"/>
          </a:xfrm>
        </p:grpSpPr>
        <p:cxnSp>
          <p:nvCxnSpPr>
            <p:cNvPr id="1261" name="Google Shape;1261;p10"/>
            <p:cNvCxnSpPr/>
            <p:nvPr/>
          </p:nvCxnSpPr>
          <p:spPr>
            <a:xfrm>
              <a:off x="10996637"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62" name="Google Shape;1262;p10"/>
            <p:cNvCxnSpPr/>
            <p:nvPr/>
          </p:nvCxnSpPr>
          <p:spPr>
            <a:xfrm>
              <a:off x="10810749"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63" name="Google Shape;1263;p10"/>
            <p:cNvCxnSpPr/>
            <p:nvPr/>
          </p:nvCxnSpPr>
          <p:spPr>
            <a:xfrm>
              <a:off x="10624861"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64" name="Google Shape;1264;p10"/>
            <p:cNvCxnSpPr/>
            <p:nvPr/>
          </p:nvCxnSpPr>
          <p:spPr>
            <a:xfrm>
              <a:off x="11554301"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65" name="Google Shape;1265;p10"/>
            <p:cNvCxnSpPr/>
            <p:nvPr/>
          </p:nvCxnSpPr>
          <p:spPr>
            <a:xfrm>
              <a:off x="11368413"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66" name="Google Shape;1266;p10"/>
            <p:cNvCxnSpPr/>
            <p:nvPr/>
          </p:nvCxnSpPr>
          <p:spPr>
            <a:xfrm>
              <a:off x="11182525" y="3933984"/>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1267" name="Google Shape;1267;p10"/>
            <p:cNvCxnSpPr/>
            <p:nvPr/>
          </p:nvCxnSpPr>
          <p:spPr>
            <a:xfrm>
              <a:off x="11740191" y="3933984"/>
              <a:ext cx="0" cy="748800"/>
            </a:xfrm>
            <a:prstGeom prst="straightConnector1">
              <a:avLst/>
            </a:prstGeom>
            <a:noFill/>
            <a:ln cap="flat" cmpd="sng" w="9525">
              <a:solidFill>
                <a:schemeClr val="dk2"/>
              </a:solidFill>
              <a:prstDash val="solid"/>
              <a:miter lim="800000"/>
              <a:headEnd len="sm" w="sm" type="none"/>
              <a:tailEnd len="sm" w="sm" type="none"/>
            </a:ln>
          </p:spPr>
        </p:cxnSp>
      </p:grpSp>
      <p:sp>
        <p:nvSpPr>
          <p:cNvPr id="1268" name="Google Shape;1268;p10"/>
          <p:cNvSpPr/>
          <p:nvPr/>
        </p:nvSpPr>
        <p:spPr>
          <a:xfrm rot="5400000">
            <a:off x="10757957" y="5418599"/>
            <a:ext cx="1270800" cy="1270800"/>
          </a:xfrm>
          <a:prstGeom prst="arc">
            <a:avLst>
              <a:gd fmla="val 16200000" name="adj1"/>
              <a:gd fmla="val 125862" name="adj2"/>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69" name="Google Shape;1269;p10"/>
          <p:cNvSpPr/>
          <p:nvPr/>
        </p:nvSpPr>
        <p:spPr>
          <a:xfrm flipH="1" rot="5400000">
            <a:off x="10736055" y="5412902"/>
            <a:ext cx="1292700" cy="12927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70" name="Google Shape;1270;p10"/>
          <p:cNvSpPr/>
          <p:nvPr/>
        </p:nvSpPr>
        <p:spPr>
          <a:xfrm flipH="1" rot="5400000">
            <a:off x="11054172" y="5735866"/>
            <a:ext cx="646500" cy="6465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71" name="Google Shape;1271;p10"/>
          <p:cNvSpPr/>
          <p:nvPr/>
        </p:nvSpPr>
        <p:spPr>
          <a:xfrm flipH="1" rot="5400000">
            <a:off x="11215955" y="5897648"/>
            <a:ext cx="323100" cy="3231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1272" name="Google Shape;1272;p10"/>
          <p:cNvSpPr/>
          <p:nvPr/>
        </p:nvSpPr>
        <p:spPr>
          <a:xfrm>
            <a:off x="11253178" y="4637855"/>
            <a:ext cx="299100" cy="2991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nSpc>
                <a:spcPct val="8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1pPr>
            <a:lvl2pPr lvl="1">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2pPr>
            <a:lvl3pPr lvl="2">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3pPr>
            <a:lvl4pPr lvl="3">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4pPr>
            <a:lvl5pPr lvl="4">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5pPr>
            <a:lvl6pPr lvl="5">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6pPr>
            <a:lvl7pPr lvl="6">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7pPr>
            <a:lvl8pPr lvl="7">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8pPr>
            <a:lvl9pPr lvl="8">
              <a:lnSpc>
                <a:spcPct val="70000"/>
              </a:lnSpc>
              <a:spcBef>
                <a:spcPts val="0"/>
              </a:spcBef>
              <a:spcAft>
                <a:spcPts val="0"/>
              </a:spcAft>
              <a:buClr>
                <a:schemeClr val="dk1"/>
              </a:buClr>
              <a:buSzPts val="4000"/>
              <a:buFont typeface="Ubuntu Condensed"/>
              <a:buNone/>
              <a:defRPr b="1" sz="4000">
                <a:solidFill>
                  <a:schemeClr val="dk1"/>
                </a:solidFill>
                <a:latin typeface="Ubuntu Condensed"/>
                <a:ea typeface="Ubuntu Condensed"/>
                <a:cs typeface="Ubuntu Condensed"/>
                <a:sym typeface="Ubuntu Condensed"/>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1pPr>
            <a:lvl2pPr indent="-349250" lvl="1" marL="9144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2pPr>
            <a:lvl3pPr indent="-349250" lvl="2" marL="13716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3pPr>
            <a:lvl4pPr indent="-349250" lvl="3" marL="18288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4pPr>
            <a:lvl5pPr indent="-349250" lvl="4" marL="22860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5pPr>
            <a:lvl6pPr indent="-349250" lvl="5" marL="27432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6pPr>
            <a:lvl7pPr indent="-349250" lvl="6" marL="32004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7pPr>
            <a:lvl8pPr indent="-349250" lvl="7" marL="3657600">
              <a:lnSpc>
                <a:spcPct val="115000"/>
              </a:lnSpc>
              <a:spcBef>
                <a:spcPts val="2100"/>
              </a:spcBef>
              <a:spcAft>
                <a:spcPts val="0"/>
              </a:spcAft>
              <a:buClr>
                <a:schemeClr val="lt1"/>
              </a:buClr>
              <a:buSzPts val="1900"/>
              <a:buFont typeface="Catamaran"/>
              <a:buChar char="○"/>
              <a:defRPr sz="1900">
                <a:solidFill>
                  <a:schemeClr val="lt1"/>
                </a:solidFill>
                <a:latin typeface="Catamaran"/>
                <a:ea typeface="Catamaran"/>
                <a:cs typeface="Catamaran"/>
                <a:sym typeface="Catamaran"/>
              </a:defRPr>
            </a:lvl8pPr>
            <a:lvl9pPr indent="-349250" lvl="8" marL="4114800">
              <a:lnSpc>
                <a:spcPct val="115000"/>
              </a:lnSpc>
              <a:spcBef>
                <a:spcPts val="2100"/>
              </a:spcBef>
              <a:spcAft>
                <a:spcPts val="2100"/>
              </a:spcAft>
              <a:buClr>
                <a:schemeClr val="lt1"/>
              </a:buClr>
              <a:buSzPts val="1900"/>
              <a:buFont typeface="Catamaran"/>
              <a:buChar char="■"/>
              <a:defRPr sz="1900">
                <a:solidFill>
                  <a:schemeClr val="lt1"/>
                </a:solidFill>
                <a:latin typeface="Catamaran"/>
                <a:ea typeface="Catamaran"/>
                <a:cs typeface="Catamaran"/>
                <a:sym typeface="Catamaran"/>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7555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Barlow Condensed"/>
                <a:ea typeface="Barlow Condensed"/>
                <a:cs typeface="Barlow Condensed"/>
                <a:sym typeface="Barlow Condensed"/>
              </a:rPr>
              <a:t>SLIDESMANIA.COM</a:t>
            </a:r>
            <a:endParaRPr sz="10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9.png"/><Relationship Id="rId9"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38.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41.png"/><Relationship Id="rId6" Type="http://schemas.openxmlformats.org/officeDocument/2006/relationships/image" Target="../media/image48.png"/><Relationship Id="rId7" Type="http://schemas.openxmlformats.org/officeDocument/2006/relationships/image" Target="../media/image40.jpg"/><Relationship Id="rId8" Type="http://schemas.openxmlformats.org/officeDocument/2006/relationships/image" Target="../media/image67.png"/></Relationships>
</file>

<file path=ppt/slides/_rels/slide14.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56.png"/><Relationship Id="rId13" Type="http://schemas.openxmlformats.org/officeDocument/2006/relationships/image" Target="../media/image61.png"/><Relationship Id="rId12" Type="http://schemas.openxmlformats.org/officeDocument/2006/relationships/image" Target="../media/image58.png"/><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63.png"/><Relationship Id="rId14" Type="http://schemas.openxmlformats.org/officeDocument/2006/relationships/image" Target="../media/image51.png"/><Relationship Id="rId5" Type="http://schemas.openxmlformats.org/officeDocument/2006/relationships/image" Target="../media/image62.png"/><Relationship Id="rId6" Type="http://schemas.openxmlformats.org/officeDocument/2006/relationships/image" Target="../media/image73.png"/><Relationship Id="rId7" Type="http://schemas.openxmlformats.org/officeDocument/2006/relationships/image" Target="../media/image47.png"/><Relationship Id="rId8"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70.png"/><Relationship Id="rId7" Type="http://schemas.openxmlformats.org/officeDocument/2006/relationships/image" Target="../media/image74.png"/><Relationship Id="rId8"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64.png"/><Relationship Id="rId7" Type="http://schemas.openxmlformats.org/officeDocument/2006/relationships/image" Target="../media/image69.png"/><Relationship Id="rId8"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internationalinsurance.com/health/europe/" TargetMode="External"/><Relationship Id="rId4" Type="http://schemas.openxmlformats.org/officeDocument/2006/relationships/hyperlink" Target="https://www.amazon.de/stores/page/3072CE5E-6368-4AF4-82AB-23CE4D3DBAF7?ingress=2&amp;amp;visitId=fee0b784-1c3d-4b23-8a70-8aeda3916ef4&amp;amp;ref_=ast_bl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14.png"/><Relationship Id="rId5"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1.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1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31.png"/></Relationships>
</file>

<file path=ppt/slides/_rels/slide8.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0.png"/><Relationship Id="rId13" Type="http://schemas.openxmlformats.org/officeDocument/2006/relationships/image" Target="../media/image24.png"/><Relationship Id="rId12" Type="http://schemas.openxmlformats.org/officeDocument/2006/relationships/image" Target="../media/image36.jpg"/><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3.jpg"/><Relationship Id="rId15" Type="http://schemas.openxmlformats.org/officeDocument/2006/relationships/image" Target="../media/image34.jpg"/><Relationship Id="rId14" Type="http://schemas.openxmlformats.org/officeDocument/2006/relationships/image" Target="../media/image27.png"/><Relationship Id="rId17" Type="http://schemas.openxmlformats.org/officeDocument/2006/relationships/image" Target="../media/image28.png"/><Relationship Id="rId16" Type="http://schemas.openxmlformats.org/officeDocument/2006/relationships/image" Target="../media/image42.png"/><Relationship Id="rId5" Type="http://schemas.openxmlformats.org/officeDocument/2006/relationships/image" Target="../media/image19.jpg"/><Relationship Id="rId6" Type="http://schemas.openxmlformats.org/officeDocument/2006/relationships/image" Target="../media/image26.png"/><Relationship Id="rId7" Type="http://schemas.openxmlformats.org/officeDocument/2006/relationships/image" Target="../media/image29.jpg"/><Relationship Id="rId8" Type="http://schemas.openxmlformats.org/officeDocument/2006/relationships/image" Target="../media/image3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23"/>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9" name="Google Shape;2569;p23"/>
          <p:cNvPicPr preferRelativeResize="0"/>
          <p:nvPr/>
        </p:nvPicPr>
        <p:blipFill>
          <a:blip r:embed="rId3">
            <a:alphaModFix/>
          </a:blip>
          <a:stretch>
            <a:fillRect/>
          </a:stretch>
        </p:blipFill>
        <p:spPr>
          <a:xfrm>
            <a:off x="1322813" y="2204650"/>
            <a:ext cx="4355324" cy="2448676"/>
          </a:xfrm>
          <a:prstGeom prst="rect">
            <a:avLst/>
          </a:prstGeom>
          <a:noFill/>
          <a:ln>
            <a:noFill/>
          </a:ln>
        </p:spPr>
      </p:pic>
      <p:sp>
        <p:nvSpPr>
          <p:cNvPr id="2570" name="Google Shape;2570;p23"/>
          <p:cNvSpPr txBox="1"/>
          <p:nvPr>
            <p:ph type="title"/>
          </p:nvPr>
        </p:nvSpPr>
        <p:spPr>
          <a:xfrm>
            <a:off x="6007088" y="2204650"/>
            <a:ext cx="4862100" cy="2272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4800"/>
              <a:t>Enabling Limitless Movement for Knee Related Injuries</a:t>
            </a:r>
            <a:endParaRPr sz="4800"/>
          </a:p>
        </p:txBody>
      </p:sp>
      <p:sp>
        <p:nvSpPr>
          <p:cNvPr id="2571" name="Google Shape;2571;p23"/>
          <p:cNvSpPr/>
          <p:nvPr/>
        </p:nvSpPr>
        <p:spPr>
          <a:xfrm>
            <a:off x="5805108" y="2627538"/>
            <a:ext cx="75000" cy="1602900"/>
          </a:xfrm>
          <a:prstGeom prst="roundRect">
            <a:avLst>
              <a:gd fmla="val 50000" name="adj"/>
            </a:avLst>
          </a:prstGeom>
          <a:solidFill>
            <a:srgbClr val="D9DCDC">
              <a:alpha val="79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7" name="Shape 2957"/>
        <p:cNvGrpSpPr/>
        <p:nvPr/>
      </p:nvGrpSpPr>
      <p:grpSpPr>
        <a:xfrm>
          <a:off x="0" y="0"/>
          <a:ext cx="0" cy="0"/>
          <a:chOff x="0" y="0"/>
          <a:chExt cx="0" cy="0"/>
        </a:xfrm>
      </p:grpSpPr>
      <p:sp>
        <p:nvSpPr>
          <p:cNvPr id="2958" name="Google Shape;2958;p32"/>
          <p:cNvSpPr/>
          <p:nvPr/>
        </p:nvSpPr>
        <p:spPr>
          <a:xfrm rot="-2081495">
            <a:off x="5384331" y="2837435"/>
            <a:ext cx="1827961" cy="1824546"/>
          </a:xfrm>
          <a:prstGeom prst="ellipse">
            <a:avLst/>
          </a:prstGeom>
          <a:solidFill>
            <a:srgbClr val="A1C3FA"/>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grpSp>
        <p:nvGrpSpPr>
          <p:cNvPr id="2959" name="Google Shape;2959;p32"/>
          <p:cNvGrpSpPr/>
          <p:nvPr/>
        </p:nvGrpSpPr>
        <p:grpSpPr>
          <a:xfrm>
            <a:off x="2712218" y="1866354"/>
            <a:ext cx="3324511" cy="3025179"/>
            <a:chOff x="1978637" y="1202068"/>
            <a:chExt cx="2407147" cy="2190413"/>
          </a:xfrm>
        </p:grpSpPr>
        <p:sp>
          <p:nvSpPr>
            <p:cNvPr id="2960" name="Google Shape;2960;p32"/>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chemeClr val="dk2"/>
            </a:solidFill>
            <a:ln cap="flat" cmpd="sng" w="19050">
              <a:solidFill>
                <a:srgbClr val="395D98"/>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61" name="Google Shape;2961;p32"/>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395D98"/>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62" name="Google Shape;2962;p32"/>
            <p:cNvSpPr txBox="1"/>
            <p:nvPr/>
          </p:nvSpPr>
          <p:spPr>
            <a:xfrm rot="-4432199">
              <a:off x="2798390" y="1964894"/>
              <a:ext cx="1304451" cy="562537"/>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a:solidFill>
                    <a:srgbClr val="FFFFFF"/>
                  </a:solidFill>
                  <a:latin typeface="Catamaran"/>
                  <a:ea typeface="Catamaran"/>
                  <a:cs typeface="Catamaran"/>
                  <a:sym typeface="Catamaran"/>
                </a:rPr>
                <a:t>Product Leasing</a:t>
              </a:r>
              <a:endParaRPr b="1">
                <a:solidFill>
                  <a:srgbClr val="FFFFFF"/>
                </a:solidFill>
                <a:latin typeface="Catamaran"/>
                <a:ea typeface="Catamaran"/>
                <a:cs typeface="Catamaran"/>
                <a:sym typeface="Catamaran"/>
              </a:endParaRPr>
            </a:p>
          </p:txBody>
        </p:sp>
      </p:grpSp>
      <p:grpSp>
        <p:nvGrpSpPr>
          <p:cNvPr id="2963" name="Google Shape;2963;p32"/>
          <p:cNvGrpSpPr/>
          <p:nvPr/>
        </p:nvGrpSpPr>
        <p:grpSpPr>
          <a:xfrm>
            <a:off x="3939290" y="3796937"/>
            <a:ext cx="2911366" cy="3365967"/>
            <a:chOff x="2867112" y="2599927"/>
            <a:chExt cx="2108006" cy="2437164"/>
          </a:xfrm>
        </p:grpSpPr>
        <p:sp>
          <p:nvSpPr>
            <p:cNvPr id="2964" name="Google Shape;2964;p32"/>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chemeClr val="dk2"/>
            </a:solidFill>
            <a:ln cap="flat" cmpd="sng" w="19050">
              <a:solidFill>
                <a:schemeClr val="accent3"/>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65" name="Google Shape;2965;p32"/>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558AC"/>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66" name="Google Shape;2966;p32"/>
            <p:cNvSpPr txBox="1"/>
            <p:nvPr/>
          </p:nvSpPr>
          <p:spPr>
            <a:xfrm rot="2156063">
              <a:off x="3231785" y="3231412"/>
              <a:ext cx="1304574" cy="562882"/>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a:solidFill>
                    <a:srgbClr val="FFFFFF"/>
                  </a:solidFill>
                  <a:latin typeface="Catamaran"/>
                  <a:ea typeface="Catamaran"/>
                  <a:cs typeface="Catamaran"/>
                  <a:sym typeface="Catamaran"/>
                </a:rPr>
                <a:t>Subscription</a:t>
              </a:r>
              <a:endParaRPr b="1">
                <a:solidFill>
                  <a:srgbClr val="FFFFFF"/>
                </a:solidFill>
                <a:latin typeface="Catamaran"/>
                <a:ea typeface="Catamaran"/>
                <a:cs typeface="Catamaran"/>
                <a:sym typeface="Catamaran"/>
              </a:endParaRPr>
            </a:p>
          </p:txBody>
        </p:sp>
      </p:grpSp>
      <p:grpSp>
        <p:nvGrpSpPr>
          <p:cNvPr id="2967" name="Google Shape;2967;p32"/>
          <p:cNvGrpSpPr/>
          <p:nvPr/>
        </p:nvGrpSpPr>
        <p:grpSpPr>
          <a:xfrm>
            <a:off x="5970065" y="3609780"/>
            <a:ext cx="3348486" cy="2896915"/>
            <a:chOff x="4337515" y="2464414"/>
            <a:chExt cx="2424506" cy="2097542"/>
          </a:xfrm>
        </p:grpSpPr>
        <p:sp>
          <p:nvSpPr>
            <p:cNvPr id="2968" name="Google Shape;2968;p32"/>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chemeClr val="dk2"/>
            </a:solidFill>
            <a:ln cap="flat" cmpd="sng" w="19050">
              <a:solidFill>
                <a:srgbClr val="2F88E3"/>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69" name="Google Shape;2969;p32"/>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2F88E3"/>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70" name="Google Shape;2970;p32"/>
            <p:cNvSpPr txBox="1"/>
            <p:nvPr/>
          </p:nvSpPr>
          <p:spPr>
            <a:xfrm rot="-2245873">
              <a:off x="4639442" y="3207930"/>
              <a:ext cx="1304523" cy="563064"/>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a:solidFill>
                    <a:srgbClr val="FFFFFF"/>
                  </a:solidFill>
                  <a:latin typeface="Catamaran"/>
                  <a:ea typeface="Catamaran"/>
                  <a:cs typeface="Catamaran"/>
                  <a:sym typeface="Catamaran"/>
                </a:rPr>
                <a:t>Maintenance</a:t>
              </a:r>
              <a:r>
                <a:rPr b="1" lang="en">
                  <a:solidFill>
                    <a:srgbClr val="FFFFFF"/>
                  </a:solidFill>
                  <a:latin typeface="Catamaran"/>
                  <a:ea typeface="Catamaran"/>
                  <a:cs typeface="Catamaran"/>
                  <a:sym typeface="Catamaran"/>
                </a:rPr>
                <a:t> Contracts</a:t>
              </a:r>
              <a:endParaRPr b="1">
                <a:solidFill>
                  <a:srgbClr val="FFFFFF"/>
                </a:solidFill>
                <a:latin typeface="Catamaran"/>
                <a:ea typeface="Catamaran"/>
                <a:cs typeface="Catamaran"/>
                <a:sym typeface="Catamaran"/>
              </a:endParaRPr>
            </a:p>
          </p:txBody>
        </p:sp>
      </p:grpSp>
      <p:grpSp>
        <p:nvGrpSpPr>
          <p:cNvPr id="2971" name="Google Shape;2971;p32"/>
          <p:cNvGrpSpPr/>
          <p:nvPr/>
        </p:nvGrpSpPr>
        <p:grpSpPr>
          <a:xfrm>
            <a:off x="6323338" y="1317102"/>
            <a:ext cx="3133359" cy="3375408"/>
            <a:chOff x="4593307" y="804376"/>
            <a:chExt cx="2268741" cy="2444000"/>
          </a:xfrm>
        </p:grpSpPr>
        <p:sp>
          <p:nvSpPr>
            <p:cNvPr id="2972" name="Google Shape;2972;p32"/>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chemeClr val="dk2"/>
            </a:solidFill>
            <a:ln cap="flat" cmpd="sng" w="19050">
              <a:solidFill>
                <a:srgbClr val="12C0D3"/>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73" name="Google Shape;2973;p32"/>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12C0D3"/>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74" name="Google Shape;2974;p32"/>
            <p:cNvSpPr txBox="1"/>
            <p:nvPr/>
          </p:nvSpPr>
          <p:spPr>
            <a:xfrm rot="4352156">
              <a:off x="5032997" y="1939707"/>
              <a:ext cx="1304532" cy="562935"/>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a:solidFill>
                    <a:srgbClr val="FFFFFF"/>
                  </a:solidFill>
                  <a:latin typeface="Catamaran"/>
                  <a:ea typeface="Catamaran"/>
                  <a:cs typeface="Catamaran"/>
                  <a:sym typeface="Catamaran"/>
                </a:rPr>
                <a:t>Usage Fee</a:t>
              </a:r>
              <a:endParaRPr b="1">
                <a:solidFill>
                  <a:srgbClr val="FFFFFF"/>
                </a:solidFill>
                <a:latin typeface="Catamaran"/>
                <a:ea typeface="Catamaran"/>
                <a:cs typeface="Catamaran"/>
                <a:sym typeface="Catamaran"/>
              </a:endParaRPr>
            </a:p>
          </p:txBody>
        </p:sp>
      </p:grpSp>
      <p:sp>
        <p:nvSpPr>
          <p:cNvPr id="2975" name="Google Shape;2975;p32"/>
          <p:cNvSpPr txBox="1"/>
          <p:nvPr>
            <p:ph type="title"/>
          </p:nvPr>
        </p:nvSpPr>
        <p:spPr>
          <a:xfrm>
            <a:off x="4950582" y="3296898"/>
            <a:ext cx="2695500" cy="873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000"/>
              <a:t>Revenue </a:t>
            </a:r>
            <a:endParaRPr sz="3000"/>
          </a:p>
          <a:p>
            <a:pPr indent="0" lvl="0" marL="0" rtl="0" algn="ctr">
              <a:spcBef>
                <a:spcPts val="0"/>
              </a:spcBef>
              <a:spcAft>
                <a:spcPts val="0"/>
              </a:spcAft>
              <a:buNone/>
            </a:pPr>
            <a:r>
              <a:rPr lang="en" sz="3000"/>
              <a:t>Streams</a:t>
            </a:r>
            <a:endParaRPr sz="3000"/>
          </a:p>
        </p:txBody>
      </p:sp>
      <p:grpSp>
        <p:nvGrpSpPr>
          <p:cNvPr id="2976" name="Google Shape;2976;p32"/>
          <p:cNvGrpSpPr/>
          <p:nvPr/>
        </p:nvGrpSpPr>
        <p:grpSpPr>
          <a:xfrm>
            <a:off x="4486184" y="304696"/>
            <a:ext cx="3237442" cy="3274130"/>
            <a:chOff x="3263096" y="71333"/>
            <a:chExt cx="2344104" cy="2370669"/>
          </a:xfrm>
        </p:grpSpPr>
        <p:sp>
          <p:nvSpPr>
            <p:cNvPr id="2977" name="Google Shape;2977;p32"/>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1DBF3"/>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2978" name="Google Shape;2978;p32"/>
            <p:cNvSpPr txBox="1"/>
            <p:nvPr/>
          </p:nvSpPr>
          <p:spPr>
            <a:xfrm>
              <a:off x="3919788" y="1123225"/>
              <a:ext cx="1304400" cy="56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a:solidFill>
                    <a:srgbClr val="FFFFFF"/>
                  </a:solidFill>
                  <a:latin typeface="Catamaran"/>
                  <a:ea typeface="Catamaran"/>
                  <a:cs typeface="Catamaran"/>
                  <a:sym typeface="Catamaran"/>
                </a:rPr>
                <a:t>Product Sale</a:t>
              </a:r>
              <a:endParaRPr b="1">
                <a:solidFill>
                  <a:srgbClr val="FFFFFF"/>
                </a:solidFill>
                <a:latin typeface="Catamaran"/>
                <a:ea typeface="Catamaran"/>
                <a:cs typeface="Catamaran"/>
                <a:sym typeface="Catamaran"/>
              </a:endParaRPr>
            </a:p>
          </p:txBody>
        </p:sp>
        <p:sp>
          <p:nvSpPr>
            <p:cNvPr id="2979" name="Google Shape;2979;p32"/>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chemeClr val="dk2"/>
            </a:solidFill>
            <a:ln cap="flat" cmpd="sng" w="19050">
              <a:solidFill>
                <a:srgbClr val="01DBF3"/>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grpSp>
      <p:cxnSp>
        <p:nvCxnSpPr>
          <p:cNvPr id="2980" name="Google Shape;2980;p32"/>
          <p:cNvCxnSpPr/>
          <p:nvPr/>
        </p:nvCxnSpPr>
        <p:spPr>
          <a:xfrm>
            <a:off x="4398179" y="1178974"/>
            <a:ext cx="416100" cy="416100"/>
          </a:xfrm>
          <a:prstGeom prst="straightConnector1">
            <a:avLst/>
          </a:prstGeom>
          <a:noFill/>
          <a:ln cap="flat" cmpd="sng" w="19050">
            <a:solidFill>
              <a:schemeClr val="lt1"/>
            </a:solidFill>
            <a:prstDash val="dash"/>
            <a:round/>
            <a:headEnd len="med" w="med" type="none"/>
            <a:tailEnd len="med" w="med" type="none"/>
          </a:ln>
        </p:spPr>
      </p:cxnSp>
      <p:cxnSp>
        <p:nvCxnSpPr>
          <p:cNvPr id="2981" name="Google Shape;2981;p32"/>
          <p:cNvCxnSpPr/>
          <p:nvPr/>
        </p:nvCxnSpPr>
        <p:spPr>
          <a:xfrm rot="10800000">
            <a:off x="3460379" y="1178974"/>
            <a:ext cx="937800" cy="0"/>
          </a:xfrm>
          <a:prstGeom prst="straightConnector1">
            <a:avLst/>
          </a:prstGeom>
          <a:noFill/>
          <a:ln cap="flat" cmpd="sng" w="19050">
            <a:solidFill>
              <a:schemeClr val="lt1"/>
            </a:solidFill>
            <a:prstDash val="dash"/>
            <a:round/>
            <a:headEnd len="med" w="med" type="none"/>
            <a:tailEnd len="med" w="med" type="none"/>
          </a:ln>
        </p:spPr>
      </p:cxnSp>
      <p:cxnSp>
        <p:nvCxnSpPr>
          <p:cNvPr id="2982" name="Google Shape;2982;p32"/>
          <p:cNvCxnSpPr/>
          <p:nvPr/>
        </p:nvCxnSpPr>
        <p:spPr>
          <a:xfrm>
            <a:off x="3386748" y="3102650"/>
            <a:ext cx="323700" cy="323700"/>
          </a:xfrm>
          <a:prstGeom prst="straightConnector1">
            <a:avLst/>
          </a:prstGeom>
          <a:noFill/>
          <a:ln cap="flat" cmpd="sng" w="19050">
            <a:solidFill>
              <a:schemeClr val="lt1"/>
            </a:solidFill>
            <a:prstDash val="dash"/>
            <a:round/>
            <a:headEnd len="med" w="med" type="none"/>
            <a:tailEnd len="med" w="med" type="none"/>
          </a:ln>
        </p:spPr>
      </p:cxnSp>
      <p:cxnSp>
        <p:nvCxnSpPr>
          <p:cNvPr id="2983" name="Google Shape;2983;p32"/>
          <p:cNvCxnSpPr/>
          <p:nvPr/>
        </p:nvCxnSpPr>
        <p:spPr>
          <a:xfrm rot="10800000">
            <a:off x="2448948" y="3102650"/>
            <a:ext cx="937800" cy="0"/>
          </a:xfrm>
          <a:prstGeom prst="straightConnector1">
            <a:avLst/>
          </a:prstGeom>
          <a:noFill/>
          <a:ln cap="flat" cmpd="sng" w="19050">
            <a:solidFill>
              <a:schemeClr val="lt1"/>
            </a:solidFill>
            <a:prstDash val="dash"/>
            <a:round/>
            <a:headEnd len="med" w="med" type="none"/>
            <a:tailEnd len="med" w="med" type="none"/>
          </a:ln>
        </p:spPr>
      </p:cxnSp>
      <p:cxnSp>
        <p:nvCxnSpPr>
          <p:cNvPr id="2984" name="Google Shape;2984;p32"/>
          <p:cNvCxnSpPr/>
          <p:nvPr/>
        </p:nvCxnSpPr>
        <p:spPr>
          <a:xfrm flipH="1">
            <a:off x="8613533" y="2155604"/>
            <a:ext cx="342000" cy="342000"/>
          </a:xfrm>
          <a:prstGeom prst="straightConnector1">
            <a:avLst/>
          </a:prstGeom>
          <a:noFill/>
          <a:ln cap="flat" cmpd="sng" w="19050">
            <a:solidFill>
              <a:schemeClr val="lt1"/>
            </a:solidFill>
            <a:prstDash val="dash"/>
            <a:round/>
            <a:headEnd len="med" w="med" type="none"/>
            <a:tailEnd len="med" w="med" type="none"/>
          </a:ln>
        </p:spPr>
      </p:cxnSp>
      <p:cxnSp>
        <p:nvCxnSpPr>
          <p:cNvPr id="2985" name="Google Shape;2985;p32"/>
          <p:cNvCxnSpPr/>
          <p:nvPr/>
        </p:nvCxnSpPr>
        <p:spPr>
          <a:xfrm>
            <a:off x="8955533" y="2155604"/>
            <a:ext cx="937800" cy="0"/>
          </a:xfrm>
          <a:prstGeom prst="straightConnector1">
            <a:avLst/>
          </a:prstGeom>
          <a:noFill/>
          <a:ln cap="flat" cmpd="sng" w="19050">
            <a:solidFill>
              <a:schemeClr val="lt1"/>
            </a:solidFill>
            <a:prstDash val="dash"/>
            <a:round/>
            <a:headEnd len="med" w="med" type="none"/>
            <a:tailEnd len="med" w="med" type="none"/>
          </a:ln>
        </p:spPr>
      </p:cxnSp>
      <p:cxnSp>
        <p:nvCxnSpPr>
          <p:cNvPr id="2986" name="Google Shape;2986;p32"/>
          <p:cNvCxnSpPr/>
          <p:nvPr/>
        </p:nvCxnSpPr>
        <p:spPr>
          <a:xfrm rot="10800000">
            <a:off x="8342763" y="5422053"/>
            <a:ext cx="333900" cy="333900"/>
          </a:xfrm>
          <a:prstGeom prst="straightConnector1">
            <a:avLst/>
          </a:prstGeom>
          <a:noFill/>
          <a:ln cap="flat" cmpd="sng" w="19050">
            <a:solidFill>
              <a:schemeClr val="lt1"/>
            </a:solidFill>
            <a:prstDash val="dash"/>
            <a:round/>
            <a:headEnd len="med" w="med" type="none"/>
            <a:tailEnd len="med" w="med" type="none"/>
          </a:ln>
        </p:spPr>
      </p:cxnSp>
      <p:cxnSp>
        <p:nvCxnSpPr>
          <p:cNvPr id="2987" name="Google Shape;2987;p32"/>
          <p:cNvCxnSpPr/>
          <p:nvPr/>
        </p:nvCxnSpPr>
        <p:spPr>
          <a:xfrm>
            <a:off x="8676663" y="5755953"/>
            <a:ext cx="937800" cy="0"/>
          </a:xfrm>
          <a:prstGeom prst="straightConnector1">
            <a:avLst/>
          </a:prstGeom>
          <a:noFill/>
          <a:ln cap="flat" cmpd="sng" w="19050">
            <a:solidFill>
              <a:schemeClr val="lt1"/>
            </a:solidFill>
            <a:prstDash val="dash"/>
            <a:round/>
            <a:headEnd len="med" w="med" type="none"/>
            <a:tailEnd len="med" w="med" type="none"/>
          </a:ln>
        </p:spPr>
      </p:cxnSp>
      <p:cxnSp>
        <p:nvCxnSpPr>
          <p:cNvPr id="2988" name="Google Shape;2988;p32"/>
          <p:cNvCxnSpPr/>
          <p:nvPr/>
        </p:nvCxnSpPr>
        <p:spPr>
          <a:xfrm flipH="1" rot="10800000">
            <a:off x="4253328" y="5758236"/>
            <a:ext cx="372900" cy="372900"/>
          </a:xfrm>
          <a:prstGeom prst="straightConnector1">
            <a:avLst/>
          </a:prstGeom>
          <a:noFill/>
          <a:ln cap="flat" cmpd="sng" w="19050">
            <a:solidFill>
              <a:schemeClr val="lt1"/>
            </a:solidFill>
            <a:prstDash val="dash"/>
            <a:round/>
            <a:headEnd len="med" w="med" type="none"/>
            <a:tailEnd len="med" w="med" type="none"/>
          </a:ln>
        </p:spPr>
      </p:cxnSp>
      <p:cxnSp>
        <p:nvCxnSpPr>
          <p:cNvPr id="2989" name="Google Shape;2989;p32"/>
          <p:cNvCxnSpPr/>
          <p:nvPr/>
        </p:nvCxnSpPr>
        <p:spPr>
          <a:xfrm rot="10800000">
            <a:off x="3315528" y="6131136"/>
            <a:ext cx="937800" cy="0"/>
          </a:xfrm>
          <a:prstGeom prst="straightConnector1">
            <a:avLst/>
          </a:prstGeom>
          <a:noFill/>
          <a:ln cap="flat" cmpd="sng" w="19050">
            <a:solidFill>
              <a:schemeClr val="lt1"/>
            </a:solidFill>
            <a:prstDash val="dash"/>
            <a:round/>
            <a:headEnd len="med" w="med" type="none"/>
            <a:tailEnd len="med" w="med" type="none"/>
          </a:ln>
        </p:spPr>
      </p:cxnSp>
      <p:sp>
        <p:nvSpPr>
          <p:cNvPr id="2990" name="Google Shape;2990;p32"/>
          <p:cNvSpPr/>
          <p:nvPr/>
        </p:nvSpPr>
        <p:spPr>
          <a:xfrm>
            <a:off x="612121" y="2776000"/>
            <a:ext cx="1836900" cy="6534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5 years @ 3.1% </a:t>
            </a:r>
            <a:br>
              <a:rPr lang="en">
                <a:latin typeface="Catamaran"/>
                <a:ea typeface="Catamaran"/>
                <a:cs typeface="Catamaran"/>
                <a:sym typeface="Catamaran"/>
              </a:rPr>
            </a:br>
            <a:r>
              <a:rPr lang="en">
                <a:latin typeface="Catamaran"/>
                <a:ea typeface="Catamaran"/>
                <a:cs typeface="Catamaran"/>
                <a:sym typeface="Catamaran"/>
              </a:rPr>
              <a:t>= $180.13 monthly</a:t>
            </a:r>
            <a:endParaRPr>
              <a:latin typeface="Catamaran"/>
              <a:ea typeface="Catamaran"/>
              <a:cs typeface="Catamaran"/>
              <a:sym typeface="Catamaran"/>
            </a:endParaRPr>
          </a:p>
        </p:txBody>
      </p:sp>
      <p:sp>
        <p:nvSpPr>
          <p:cNvPr id="2991" name="Google Shape;2991;p32"/>
          <p:cNvSpPr/>
          <p:nvPr/>
        </p:nvSpPr>
        <p:spPr>
          <a:xfrm>
            <a:off x="1623552" y="852324"/>
            <a:ext cx="1836900" cy="6534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$10,000 one time</a:t>
            </a:r>
            <a:endParaRPr>
              <a:latin typeface="Catamaran"/>
              <a:ea typeface="Catamaran"/>
              <a:cs typeface="Catamaran"/>
              <a:sym typeface="Catamaran"/>
            </a:endParaRPr>
          </a:p>
        </p:txBody>
      </p:sp>
      <p:sp>
        <p:nvSpPr>
          <p:cNvPr id="2992" name="Google Shape;2992;p32"/>
          <p:cNvSpPr/>
          <p:nvPr/>
        </p:nvSpPr>
        <p:spPr>
          <a:xfrm>
            <a:off x="9895379" y="1828954"/>
            <a:ext cx="1836900" cy="6534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$50 per use</a:t>
            </a:r>
            <a:endParaRPr>
              <a:latin typeface="Catamaran"/>
              <a:ea typeface="Catamaran"/>
              <a:cs typeface="Catamaran"/>
              <a:sym typeface="Catamaran"/>
            </a:endParaRPr>
          </a:p>
        </p:txBody>
      </p:sp>
      <p:sp>
        <p:nvSpPr>
          <p:cNvPr id="2993" name="Google Shape;2993;p32"/>
          <p:cNvSpPr/>
          <p:nvPr/>
        </p:nvSpPr>
        <p:spPr>
          <a:xfrm>
            <a:off x="9614431" y="5429303"/>
            <a:ext cx="1836900" cy="6534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$500 - $1500 yearly</a:t>
            </a:r>
            <a:endParaRPr>
              <a:latin typeface="Catamaran"/>
              <a:ea typeface="Catamaran"/>
              <a:cs typeface="Catamaran"/>
              <a:sym typeface="Catamaran"/>
            </a:endParaRPr>
          </a:p>
        </p:txBody>
      </p:sp>
      <p:sp>
        <p:nvSpPr>
          <p:cNvPr id="2994" name="Google Shape;2994;p32"/>
          <p:cNvSpPr/>
          <p:nvPr/>
        </p:nvSpPr>
        <p:spPr>
          <a:xfrm>
            <a:off x="1478701" y="5804486"/>
            <a:ext cx="1836900" cy="653400"/>
          </a:xfrm>
          <a:prstGeom prst="rect">
            <a:avLst/>
          </a:prstGeom>
          <a:noFill/>
          <a:ln cap="flat" cmpd="sng" w="19050">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tamaran"/>
                <a:ea typeface="Catamaran"/>
                <a:cs typeface="Catamaran"/>
                <a:sym typeface="Catamaran"/>
              </a:rPr>
              <a:t>$50 - $200 monthly</a:t>
            </a:r>
            <a:endParaRPr>
              <a:latin typeface="Catamaran"/>
              <a:ea typeface="Catamaran"/>
              <a:cs typeface="Catamaran"/>
              <a:sym typeface="Catamaran"/>
            </a:endParaRPr>
          </a:p>
        </p:txBody>
      </p:sp>
      <p:sp>
        <p:nvSpPr>
          <p:cNvPr id="2995" name="Google Shape;2995;p32"/>
          <p:cNvSpPr txBox="1"/>
          <p:nvPr/>
        </p:nvSpPr>
        <p:spPr>
          <a:xfrm>
            <a:off x="3425550" y="88825"/>
            <a:ext cx="53409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000">
                <a:solidFill>
                  <a:srgbClr val="143366"/>
                </a:solidFill>
                <a:latin typeface="Ubuntu Condensed"/>
                <a:ea typeface="Ubuntu Condensed"/>
                <a:cs typeface="Ubuntu Condensed"/>
                <a:sym typeface="Ubuntu Condensed"/>
              </a:rPr>
              <a:t>Proposed Revenue Model</a:t>
            </a:r>
            <a:endParaRPr b="1" sz="4000">
              <a:solidFill>
                <a:srgbClr val="143366"/>
              </a:solidFill>
              <a:latin typeface="Ubuntu Condensed"/>
              <a:ea typeface="Ubuntu Condensed"/>
              <a:cs typeface="Ubuntu Condensed"/>
              <a:sym typeface="Ubuntu Condensed"/>
            </a:endParaRPr>
          </a:p>
        </p:txBody>
      </p:sp>
      <p:grpSp>
        <p:nvGrpSpPr>
          <p:cNvPr id="2996" name="Google Shape;2996;p32"/>
          <p:cNvGrpSpPr/>
          <p:nvPr/>
        </p:nvGrpSpPr>
        <p:grpSpPr>
          <a:xfrm>
            <a:off x="-16968" y="5285"/>
            <a:ext cx="797341" cy="789600"/>
            <a:chOff x="8812344" y="1001547"/>
            <a:chExt cx="797341" cy="789600"/>
          </a:xfrm>
        </p:grpSpPr>
        <p:sp>
          <p:nvSpPr>
            <p:cNvPr id="2997" name="Google Shape;2997;p32"/>
            <p:cNvSpPr/>
            <p:nvPr/>
          </p:nvSpPr>
          <p:spPr>
            <a:xfrm>
              <a:off x="8813189" y="1414239"/>
              <a:ext cx="789600" cy="375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98" name="Google Shape;2998;p32"/>
            <p:cNvSpPr/>
            <p:nvPr/>
          </p:nvSpPr>
          <p:spPr>
            <a:xfrm flipH="1" rot="-5400000">
              <a:off x="8815266" y="1001547"/>
              <a:ext cx="789600" cy="789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999" name="Google Shape;2999;p32"/>
            <p:cNvSpPr/>
            <p:nvPr/>
          </p:nvSpPr>
          <p:spPr>
            <a:xfrm flipH="1" rot="-5400000">
              <a:off x="9012635" y="1198917"/>
              <a:ext cx="394800" cy="394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00" name="Google Shape;3000;p32"/>
            <p:cNvSpPr/>
            <p:nvPr/>
          </p:nvSpPr>
          <p:spPr>
            <a:xfrm flipH="1" rot="-5400000">
              <a:off x="9111319" y="1297601"/>
              <a:ext cx="197400" cy="19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01" name="Google Shape;3001;p32"/>
            <p:cNvSpPr/>
            <p:nvPr/>
          </p:nvSpPr>
          <p:spPr>
            <a:xfrm flipH="1" rot="-5400000">
              <a:off x="8913951" y="1100232"/>
              <a:ext cx="592200" cy="59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02" name="Google Shape;3002;p32"/>
            <p:cNvSpPr/>
            <p:nvPr/>
          </p:nvSpPr>
          <p:spPr>
            <a:xfrm>
              <a:off x="8812344" y="1022690"/>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03" name="Google Shape;3003;p32"/>
            <p:cNvSpPr/>
            <p:nvPr/>
          </p:nvSpPr>
          <p:spPr>
            <a:xfrm rot="-5400000">
              <a:off x="9214886" y="1013519"/>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04" name="Google Shape;3004;p32"/>
            <p:cNvGrpSpPr/>
            <p:nvPr/>
          </p:nvGrpSpPr>
          <p:grpSpPr>
            <a:xfrm>
              <a:off x="8912970" y="1016320"/>
              <a:ext cx="595251" cy="394767"/>
              <a:chOff x="10624861" y="3933984"/>
              <a:chExt cx="1115330" cy="748800"/>
            </a:xfrm>
          </p:grpSpPr>
          <p:cxnSp>
            <p:nvCxnSpPr>
              <p:cNvPr id="3005" name="Google Shape;3005;p32"/>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06" name="Google Shape;3006;p32"/>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07" name="Google Shape;3007;p32"/>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08" name="Google Shape;3008;p32"/>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09" name="Google Shape;3009;p32"/>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10" name="Google Shape;3010;p32"/>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11" name="Google Shape;3011;p32"/>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grpSp>
        <p:nvGrpSpPr>
          <p:cNvPr id="3012" name="Google Shape;3012;p32"/>
          <p:cNvGrpSpPr/>
          <p:nvPr/>
        </p:nvGrpSpPr>
        <p:grpSpPr>
          <a:xfrm>
            <a:off x="778853" y="6703"/>
            <a:ext cx="786600" cy="786771"/>
            <a:chOff x="9610728" y="-92047"/>
            <a:chExt cx="786600" cy="786771"/>
          </a:xfrm>
        </p:grpSpPr>
        <p:sp>
          <p:nvSpPr>
            <p:cNvPr id="3013" name="Google Shape;3013;p32"/>
            <p:cNvSpPr/>
            <p:nvPr/>
          </p:nvSpPr>
          <p:spPr>
            <a:xfrm>
              <a:off x="9612753" y="-90961"/>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14" name="Google Shape;3014;p32"/>
            <p:cNvSpPr/>
            <p:nvPr/>
          </p:nvSpPr>
          <p:spPr>
            <a:xfrm rot="5400000">
              <a:off x="9612762" y="299924"/>
              <a:ext cx="394800" cy="39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15" name="Google Shape;3015;p32"/>
            <p:cNvGrpSpPr/>
            <p:nvPr/>
          </p:nvGrpSpPr>
          <p:grpSpPr>
            <a:xfrm rot="5400000">
              <a:off x="9708160" y="-97450"/>
              <a:ext cx="203781" cy="394767"/>
              <a:chOff x="10628069" y="2437255"/>
              <a:chExt cx="369772" cy="748800"/>
            </a:xfrm>
          </p:grpSpPr>
          <p:cxnSp>
            <p:nvCxnSpPr>
              <p:cNvPr id="3016" name="Google Shape;3016;p32"/>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17" name="Google Shape;3017;p32"/>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018" name="Google Shape;3018;p32"/>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3019" name="Google Shape;3019;p32"/>
            <p:cNvGrpSpPr/>
            <p:nvPr/>
          </p:nvGrpSpPr>
          <p:grpSpPr>
            <a:xfrm rot="5400000">
              <a:off x="9711733" y="297164"/>
              <a:ext cx="194944" cy="394767"/>
              <a:chOff x="10628069" y="2437255"/>
              <a:chExt cx="369772" cy="748800"/>
            </a:xfrm>
          </p:grpSpPr>
          <p:cxnSp>
            <p:nvCxnSpPr>
              <p:cNvPr id="3020" name="Google Shape;3020;p3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021" name="Google Shape;3021;p32"/>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3022" name="Google Shape;3022;p3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023" name="Google Shape;3023;p32"/>
            <p:cNvSpPr/>
            <p:nvPr/>
          </p:nvSpPr>
          <p:spPr>
            <a:xfrm flipH="1" rot="10800000">
              <a:off x="9610728" y="-92047"/>
              <a:ext cx="786600" cy="786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024" name="Google Shape;3024;p32"/>
            <p:cNvGrpSpPr/>
            <p:nvPr/>
          </p:nvGrpSpPr>
          <p:grpSpPr>
            <a:xfrm flipH="1" rot="-5400000">
              <a:off x="9711108" y="3011"/>
              <a:ext cx="592151" cy="592151"/>
              <a:chOff x="6214949" y="2511699"/>
              <a:chExt cx="1123200" cy="1123200"/>
            </a:xfrm>
          </p:grpSpPr>
          <p:sp>
            <p:nvSpPr>
              <p:cNvPr id="3025" name="Google Shape;3025;p32"/>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26" name="Google Shape;3026;p32"/>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27" name="Google Shape;3027;p32"/>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grpSp>
      <p:grpSp>
        <p:nvGrpSpPr>
          <p:cNvPr id="3028" name="Google Shape;3028;p32"/>
          <p:cNvGrpSpPr/>
          <p:nvPr/>
        </p:nvGrpSpPr>
        <p:grpSpPr>
          <a:xfrm>
            <a:off x="-17458" y="817464"/>
            <a:ext cx="798315" cy="784708"/>
            <a:chOff x="7222892" y="1006464"/>
            <a:chExt cx="798315" cy="784708"/>
          </a:xfrm>
        </p:grpSpPr>
        <p:sp>
          <p:nvSpPr>
            <p:cNvPr id="3029" name="Google Shape;3029;p32"/>
            <p:cNvSpPr/>
            <p:nvPr/>
          </p:nvSpPr>
          <p:spPr>
            <a:xfrm rot="10800000">
              <a:off x="7225243" y="1015072"/>
              <a:ext cx="776100" cy="7761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30" name="Google Shape;3030;p32"/>
            <p:cNvSpPr/>
            <p:nvPr/>
          </p:nvSpPr>
          <p:spPr>
            <a:xfrm>
              <a:off x="7625743" y="1396358"/>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31" name="Google Shape;3031;p32"/>
            <p:cNvGrpSpPr/>
            <p:nvPr/>
          </p:nvGrpSpPr>
          <p:grpSpPr>
            <a:xfrm rot="10800000">
              <a:off x="7222892" y="1006464"/>
              <a:ext cx="798315" cy="400936"/>
              <a:chOff x="10576560" y="3328633"/>
              <a:chExt cx="1514255" cy="760500"/>
            </a:xfrm>
          </p:grpSpPr>
          <p:sp>
            <p:nvSpPr>
              <p:cNvPr id="3032" name="Google Shape;3032;p32"/>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33" name="Google Shape;3033;p32"/>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034" name="Google Shape;3034;p32"/>
            <p:cNvSpPr/>
            <p:nvPr/>
          </p:nvSpPr>
          <p:spPr>
            <a:xfrm flipH="1" rot="-5400000">
              <a:off x="7424532" y="1183914"/>
              <a:ext cx="406500" cy="4065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35" name="Google Shape;3035;p32"/>
            <p:cNvSpPr/>
            <p:nvPr/>
          </p:nvSpPr>
          <p:spPr>
            <a:xfrm rot="-5400000">
              <a:off x="7423686" y="1183098"/>
              <a:ext cx="406500" cy="4065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036" name="Google Shape;3036;p32"/>
            <p:cNvGrpSpPr/>
            <p:nvPr/>
          </p:nvGrpSpPr>
          <p:grpSpPr>
            <a:xfrm>
              <a:off x="7468107" y="1225849"/>
              <a:ext cx="310310" cy="310310"/>
              <a:chOff x="9392653" y="5061283"/>
              <a:chExt cx="588600" cy="588600"/>
            </a:xfrm>
          </p:grpSpPr>
          <p:sp>
            <p:nvSpPr>
              <p:cNvPr id="3037" name="Google Shape;3037;p32"/>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38" name="Google Shape;3038;p32"/>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39" name="Google Shape;3039;p32"/>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3040" name="Google Shape;3040;p32"/>
          <p:cNvGrpSpPr/>
          <p:nvPr/>
        </p:nvGrpSpPr>
        <p:grpSpPr>
          <a:xfrm flipH="1">
            <a:off x="11412542" y="817464"/>
            <a:ext cx="798315" cy="784708"/>
            <a:chOff x="7222892" y="1006464"/>
            <a:chExt cx="798315" cy="784708"/>
          </a:xfrm>
        </p:grpSpPr>
        <p:sp>
          <p:nvSpPr>
            <p:cNvPr id="3041" name="Google Shape;3041;p32"/>
            <p:cNvSpPr/>
            <p:nvPr/>
          </p:nvSpPr>
          <p:spPr>
            <a:xfrm rot="10800000">
              <a:off x="7225243" y="1015072"/>
              <a:ext cx="776100" cy="7761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42" name="Google Shape;3042;p32"/>
            <p:cNvSpPr/>
            <p:nvPr/>
          </p:nvSpPr>
          <p:spPr>
            <a:xfrm>
              <a:off x="7625743" y="1396358"/>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43" name="Google Shape;3043;p32"/>
            <p:cNvGrpSpPr/>
            <p:nvPr/>
          </p:nvGrpSpPr>
          <p:grpSpPr>
            <a:xfrm rot="10800000">
              <a:off x="7222892" y="1006464"/>
              <a:ext cx="798315" cy="400936"/>
              <a:chOff x="10576560" y="3328633"/>
              <a:chExt cx="1514255" cy="760500"/>
            </a:xfrm>
          </p:grpSpPr>
          <p:sp>
            <p:nvSpPr>
              <p:cNvPr id="3044" name="Google Shape;3044;p32"/>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45" name="Google Shape;3045;p32"/>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046" name="Google Shape;3046;p32"/>
            <p:cNvSpPr/>
            <p:nvPr/>
          </p:nvSpPr>
          <p:spPr>
            <a:xfrm flipH="1" rot="-5400000">
              <a:off x="7424532" y="1183914"/>
              <a:ext cx="406500" cy="4065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47" name="Google Shape;3047;p32"/>
            <p:cNvSpPr/>
            <p:nvPr/>
          </p:nvSpPr>
          <p:spPr>
            <a:xfrm rot="-5400000">
              <a:off x="7423686" y="1183098"/>
              <a:ext cx="406500" cy="4065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048" name="Google Shape;3048;p32"/>
            <p:cNvGrpSpPr/>
            <p:nvPr/>
          </p:nvGrpSpPr>
          <p:grpSpPr>
            <a:xfrm>
              <a:off x="7468107" y="1225849"/>
              <a:ext cx="310310" cy="310310"/>
              <a:chOff x="9392653" y="5061283"/>
              <a:chExt cx="588600" cy="588600"/>
            </a:xfrm>
          </p:grpSpPr>
          <p:sp>
            <p:nvSpPr>
              <p:cNvPr id="3049" name="Google Shape;3049;p32"/>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50" name="Google Shape;3050;p32"/>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51" name="Google Shape;3051;p32"/>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3052" name="Google Shape;3052;p32"/>
          <p:cNvGrpSpPr/>
          <p:nvPr/>
        </p:nvGrpSpPr>
        <p:grpSpPr>
          <a:xfrm>
            <a:off x="11413032" y="5285"/>
            <a:ext cx="797341" cy="789600"/>
            <a:chOff x="8812344" y="1001547"/>
            <a:chExt cx="797341" cy="789600"/>
          </a:xfrm>
        </p:grpSpPr>
        <p:sp>
          <p:nvSpPr>
            <p:cNvPr id="3053" name="Google Shape;3053;p32"/>
            <p:cNvSpPr/>
            <p:nvPr/>
          </p:nvSpPr>
          <p:spPr>
            <a:xfrm>
              <a:off x="8813189" y="1414239"/>
              <a:ext cx="789600" cy="375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54" name="Google Shape;3054;p32"/>
            <p:cNvSpPr/>
            <p:nvPr/>
          </p:nvSpPr>
          <p:spPr>
            <a:xfrm flipH="1" rot="-5400000">
              <a:off x="8815266" y="1001547"/>
              <a:ext cx="789600" cy="789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55" name="Google Shape;3055;p32"/>
            <p:cNvSpPr/>
            <p:nvPr/>
          </p:nvSpPr>
          <p:spPr>
            <a:xfrm flipH="1" rot="-5400000">
              <a:off x="9012635" y="1198917"/>
              <a:ext cx="394800" cy="394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56" name="Google Shape;3056;p32"/>
            <p:cNvSpPr/>
            <p:nvPr/>
          </p:nvSpPr>
          <p:spPr>
            <a:xfrm flipH="1" rot="-5400000">
              <a:off x="9111319" y="1297601"/>
              <a:ext cx="197400" cy="19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57" name="Google Shape;3057;p32"/>
            <p:cNvSpPr/>
            <p:nvPr/>
          </p:nvSpPr>
          <p:spPr>
            <a:xfrm flipH="1" rot="-5400000">
              <a:off x="8913951" y="1100232"/>
              <a:ext cx="592200" cy="59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58" name="Google Shape;3058;p32"/>
            <p:cNvSpPr/>
            <p:nvPr/>
          </p:nvSpPr>
          <p:spPr>
            <a:xfrm>
              <a:off x="8812344" y="1022690"/>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59" name="Google Shape;3059;p32"/>
            <p:cNvSpPr/>
            <p:nvPr/>
          </p:nvSpPr>
          <p:spPr>
            <a:xfrm rot="-5400000">
              <a:off x="9214886" y="1013519"/>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60" name="Google Shape;3060;p32"/>
            <p:cNvGrpSpPr/>
            <p:nvPr/>
          </p:nvGrpSpPr>
          <p:grpSpPr>
            <a:xfrm>
              <a:off x="8912970" y="1016320"/>
              <a:ext cx="595251" cy="394767"/>
              <a:chOff x="10624861" y="3933984"/>
              <a:chExt cx="1115330" cy="748800"/>
            </a:xfrm>
          </p:grpSpPr>
          <p:cxnSp>
            <p:nvCxnSpPr>
              <p:cNvPr id="3061" name="Google Shape;3061;p32"/>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2" name="Google Shape;3062;p32"/>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3" name="Google Shape;3063;p32"/>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4" name="Google Shape;3064;p32"/>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5" name="Google Shape;3065;p32"/>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6" name="Google Shape;3066;p32"/>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67" name="Google Shape;3067;p32"/>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grpSp>
        <p:nvGrpSpPr>
          <p:cNvPr id="3068" name="Google Shape;3068;p32"/>
          <p:cNvGrpSpPr/>
          <p:nvPr/>
        </p:nvGrpSpPr>
        <p:grpSpPr>
          <a:xfrm flipH="1">
            <a:off x="10608653" y="6703"/>
            <a:ext cx="786600" cy="786771"/>
            <a:chOff x="9610728" y="-92047"/>
            <a:chExt cx="786600" cy="786771"/>
          </a:xfrm>
        </p:grpSpPr>
        <p:sp>
          <p:nvSpPr>
            <p:cNvPr id="3069" name="Google Shape;3069;p32"/>
            <p:cNvSpPr/>
            <p:nvPr/>
          </p:nvSpPr>
          <p:spPr>
            <a:xfrm>
              <a:off x="9612753" y="-90961"/>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70" name="Google Shape;3070;p32"/>
            <p:cNvSpPr/>
            <p:nvPr/>
          </p:nvSpPr>
          <p:spPr>
            <a:xfrm rot="5400000">
              <a:off x="9612762" y="299924"/>
              <a:ext cx="394800" cy="39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071" name="Google Shape;3071;p32"/>
            <p:cNvGrpSpPr/>
            <p:nvPr/>
          </p:nvGrpSpPr>
          <p:grpSpPr>
            <a:xfrm rot="5400000">
              <a:off x="9708160" y="-97450"/>
              <a:ext cx="203781" cy="394767"/>
              <a:chOff x="10628069" y="2437255"/>
              <a:chExt cx="369772" cy="748800"/>
            </a:xfrm>
          </p:grpSpPr>
          <p:cxnSp>
            <p:nvCxnSpPr>
              <p:cNvPr id="3072" name="Google Shape;3072;p32"/>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073" name="Google Shape;3073;p32"/>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074" name="Google Shape;3074;p32"/>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3075" name="Google Shape;3075;p32"/>
            <p:cNvGrpSpPr/>
            <p:nvPr/>
          </p:nvGrpSpPr>
          <p:grpSpPr>
            <a:xfrm rot="5400000">
              <a:off x="9711733" y="297164"/>
              <a:ext cx="194944" cy="394767"/>
              <a:chOff x="10628069" y="2437255"/>
              <a:chExt cx="369772" cy="748800"/>
            </a:xfrm>
          </p:grpSpPr>
          <p:cxnSp>
            <p:nvCxnSpPr>
              <p:cNvPr id="3076" name="Google Shape;3076;p32"/>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077" name="Google Shape;3077;p32"/>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3078" name="Google Shape;3078;p32"/>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079" name="Google Shape;3079;p32"/>
            <p:cNvSpPr/>
            <p:nvPr/>
          </p:nvSpPr>
          <p:spPr>
            <a:xfrm flipH="1" rot="10800000">
              <a:off x="9610728" y="-92047"/>
              <a:ext cx="786600" cy="786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080" name="Google Shape;3080;p32"/>
            <p:cNvGrpSpPr/>
            <p:nvPr/>
          </p:nvGrpSpPr>
          <p:grpSpPr>
            <a:xfrm flipH="1" rot="-5400000">
              <a:off x="9711108" y="3011"/>
              <a:ext cx="592151" cy="592151"/>
              <a:chOff x="6214949" y="2511699"/>
              <a:chExt cx="1123200" cy="1123200"/>
            </a:xfrm>
          </p:grpSpPr>
          <p:sp>
            <p:nvSpPr>
              <p:cNvPr id="3081" name="Google Shape;3081;p32"/>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82" name="Google Shape;3082;p32"/>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83" name="Google Shape;3083;p32"/>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grpSp>
      <p:sp>
        <p:nvSpPr>
          <p:cNvPr id="3084" name="Google Shape;3084;p32"/>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33"/>
          <p:cNvSpPr txBox="1"/>
          <p:nvPr>
            <p:ph type="title"/>
          </p:nvPr>
        </p:nvSpPr>
        <p:spPr>
          <a:xfrm>
            <a:off x="3041100" y="175075"/>
            <a:ext cx="61098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4000"/>
              <a:t>Customer </a:t>
            </a:r>
            <a:r>
              <a:rPr lang="en" sz="4000"/>
              <a:t>Decision </a:t>
            </a:r>
            <a:r>
              <a:rPr lang="en" sz="4000"/>
              <a:t>Network</a:t>
            </a:r>
            <a:endParaRPr sz="4000"/>
          </a:p>
        </p:txBody>
      </p:sp>
      <p:sp>
        <p:nvSpPr>
          <p:cNvPr id="3090" name="Google Shape;3090;p33"/>
          <p:cNvSpPr/>
          <p:nvPr/>
        </p:nvSpPr>
        <p:spPr>
          <a:xfrm>
            <a:off x="3220818" y="3606660"/>
            <a:ext cx="1855200" cy="516300"/>
          </a:xfrm>
          <a:prstGeom prst="rect">
            <a:avLst/>
          </a:prstGeom>
          <a:solidFill>
            <a:srgbClr val="395D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PUBLIC HOSPITALS</a:t>
            </a:r>
            <a:endParaRPr b="1" sz="1300">
              <a:solidFill>
                <a:schemeClr val="lt2"/>
              </a:solidFill>
              <a:latin typeface="Catamaran"/>
              <a:ea typeface="Catamaran"/>
              <a:cs typeface="Catamaran"/>
              <a:sym typeface="Catamaran"/>
            </a:endParaRPr>
          </a:p>
        </p:txBody>
      </p:sp>
      <p:sp>
        <p:nvSpPr>
          <p:cNvPr id="3091" name="Google Shape;3091;p33"/>
          <p:cNvSpPr/>
          <p:nvPr/>
        </p:nvSpPr>
        <p:spPr>
          <a:xfrm>
            <a:off x="5389421" y="3606660"/>
            <a:ext cx="1855200" cy="516300"/>
          </a:xfrm>
          <a:prstGeom prst="rect">
            <a:avLst/>
          </a:prstGeom>
          <a:solidFill>
            <a:srgbClr val="395D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SPECIALTY CLINICS</a:t>
            </a:r>
            <a:endParaRPr b="1" sz="1300">
              <a:solidFill>
                <a:schemeClr val="lt2"/>
              </a:solidFill>
              <a:latin typeface="Catamaran"/>
              <a:ea typeface="Catamaran"/>
              <a:cs typeface="Catamaran"/>
              <a:sym typeface="Catamaran"/>
            </a:endParaRPr>
          </a:p>
        </p:txBody>
      </p:sp>
      <p:sp>
        <p:nvSpPr>
          <p:cNvPr id="3092" name="Google Shape;3092;p33"/>
          <p:cNvSpPr/>
          <p:nvPr/>
        </p:nvSpPr>
        <p:spPr>
          <a:xfrm>
            <a:off x="7558024" y="3606660"/>
            <a:ext cx="1855200" cy="516300"/>
          </a:xfrm>
          <a:prstGeom prst="rect">
            <a:avLst/>
          </a:prstGeom>
          <a:solidFill>
            <a:srgbClr val="395D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PRIVATE HOSPITAL</a:t>
            </a:r>
            <a:endParaRPr b="1" sz="1300">
              <a:solidFill>
                <a:schemeClr val="lt2"/>
              </a:solidFill>
              <a:latin typeface="Catamaran"/>
              <a:ea typeface="Catamaran"/>
              <a:cs typeface="Catamaran"/>
              <a:sym typeface="Catamaran"/>
            </a:endParaRPr>
          </a:p>
        </p:txBody>
      </p:sp>
      <p:sp>
        <p:nvSpPr>
          <p:cNvPr id="3093" name="Google Shape;3093;p33"/>
          <p:cNvSpPr/>
          <p:nvPr/>
        </p:nvSpPr>
        <p:spPr>
          <a:xfrm>
            <a:off x="5389421" y="1114448"/>
            <a:ext cx="1855200" cy="516300"/>
          </a:xfrm>
          <a:prstGeom prst="rect">
            <a:avLst/>
          </a:prstGeom>
          <a:solidFill>
            <a:srgbClr val="12C0D3">
              <a:alpha val="3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Catamaran Black"/>
                <a:ea typeface="Catamaran Black"/>
                <a:cs typeface="Catamaran Black"/>
                <a:sym typeface="Catamaran Black"/>
              </a:rPr>
              <a:t>EXODYNAMICS</a:t>
            </a:r>
            <a:endParaRPr sz="1300">
              <a:solidFill>
                <a:schemeClr val="lt1"/>
              </a:solidFill>
              <a:latin typeface="Catamaran Black"/>
              <a:ea typeface="Catamaran Black"/>
              <a:cs typeface="Catamaran Black"/>
              <a:sym typeface="Catamaran Black"/>
            </a:endParaRPr>
          </a:p>
        </p:txBody>
      </p:sp>
      <p:sp>
        <p:nvSpPr>
          <p:cNvPr id="3094" name="Google Shape;3094;p33"/>
          <p:cNvSpPr/>
          <p:nvPr/>
        </p:nvSpPr>
        <p:spPr>
          <a:xfrm>
            <a:off x="5389421" y="2775923"/>
            <a:ext cx="1855200" cy="516300"/>
          </a:xfrm>
          <a:prstGeom prst="rect">
            <a:avLst/>
          </a:prstGeom>
          <a:solidFill>
            <a:srgbClr val="12C0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SELF</a:t>
            </a:r>
            <a:r>
              <a:rPr b="1" lang="en" sz="1300">
                <a:solidFill>
                  <a:schemeClr val="lt2"/>
                </a:solidFill>
                <a:latin typeface="Catamaran"/>
                <a:ea typeface="Catamaran"/>
                <a:cs typeface="Catamaran"/>
                <a:sym typeface="Catamaran"/>
              </a:rPr>
              <a:t>-</a:t>
            </a:r>
            <a:r>
              <a:rPr b="1" lang="en" sz="1300">
                <a:solidFill>
                  <a:schemeClr val="lt2"/>
                </a:solidFill>
                <a:latin typeface="Catamaran"/>
                <a:ea typeface="Catamaran"/>
                <a:cs typeface="Catamaran"/>
                <a:sym typeface="Catamaran"/>
              </a:rPr>
              <a:t>INSURING EMPLOYEES</a:t>
            </a:r>
            <a:endParaRPr b="1" sz="1300">
              <a:solidFill>
                <a:schemeClr val="lt2"/>
              </a:solidFill>
              <a:latin typeface="Catamaran"/>
              <a:ea typeface="Catamaran"/>
              <a:cs typeface="Catamaran"/>
              <a:sym typeface="Catamaran"/>
            </a:endParaRPr>
          </a:p>
        </p:txBody>
      </p:sp>
      <p:sp>
        <p:nvSpPr>
          <p:cNvPr id="3095" name="Google Shape;3095;p33"/>
          <p:cNvSpPr/>
          <p:nvPr/>
        </p:nvSpPr>
        <p:spPr>
          <a:xfrm>
            <a:off x="5389421" y="4437397"/>
            <a:ext cx="1855200" cy="516300"/>
          </a:xfrm>
          <a:prstGeom prst="rect">
            <a:avLst/>
          </a:prstGeom>
          <a:solidFill>
            <a:srgbClr val="489D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INSPECTORS &amp; LICENSING BOARDS</a:t>
            </a:r>
            <a:endParaRPr b="1" sz="1300">
              <a:solidFill>
                <a:schemeClr val="lt2"/>
              </a:solidFill>
              <a:latin typeface="Catamaran"/>
              <a:ea typeface="Catamaran"/>
              <a:cs typeface="Catamaran"/>
              <a:sym typeface="Catamaran"/>
            </a:endParaRPr>
          </a:p>
        </p:txBody>
      </p:sp>
      <p:sp>
        <p:nvSpPr>
          <p:cNvPr id="3096" name="Google Shape;3096;p33"/>
          <p:cNvSpPr/>
          <p:nvPr/>
        </p:nvSpPr>
        <p:spPr>
          <a:xfrm>
            <a:off x="5389421" y="5324258"/>
            <a:ext cx="1855200" cy="516300"/>
          </a:xfrm>
          <a:prstGeom prst="rect">
            <a:avLst/>
          </a:prstGeom>
          <a:solidFill>
            <a:srgbClr val="7EAD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BENEFIT CONSULTANTS</a:t>
            </a:r>
            <a:endParaRPr b="1" sz="1300">
              <a:solidFill>
                <a:schemeClr val="lt2"/>
              </a:solidFill>
              <a:latin typeface="Catamaran"/>
              <a:ea typeface="Catamaran"/>
              <a:cs typeface="Catamaran"/>
              <a:sym typeface="Catamaran"/>
            </a:endParaRPr>
          </a:p>
        </p:txBody>
      </p:sp>
      <p:sp>
        <p:nvSpPr>
          <p:cNvPr id="3097" name="Google Shape;3097;p33"/>
          <p:cNvSpPr/>
          <p:nvPr/>
        </p:nvSpPr>
        <p:spPr>
          <a:xfrm>
            <a:off x="5389421" y="6180959"/>
            <a:ext cx="1855200" cy="516300"/>
          </a:xfrm>
          <a:prstGeom prst="rect">
            <a:avLst/>
          </a:prstGeom>
          <a:solidFill>
            <a:srgbClr val="A1C3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MEDICARE</a:t>
            </a:r>
            <a:endParaRPr b="1" sz="1300">
              <a:solidFill>
                <a:schemeClr val="lt2"/>
              </a:solidFill>
              <a:latin typeface="Catamaran"/>
              <a:ea typeface="Catamaran"/>
              <a:cs typeface="Catamaran"/>
              <a:sym typeface="Catamaran"/>
            </a:endParaRPr>
          </a:p>
        </p:txBody>
      </p:sp>
      <p:sp>
        <p:nvSpPr>
          <p:cNvPr id="3098" name="Google Shape;3098;p33"/>
          <p:cNvSpPr/>
          <p:nvPr/>
        </p:nvSpPr>
        <p:spPr>
          <a:xfrm>
            <a:off x="5389421" y="1945185"/>
            <a:ext cx="1855200" cy="516300"/>
          </a:xfrm>
          <a:prstGeom prst="rect">
            <a:avLst/>
          </a:prstGeom>
          <a:solidFill>
            <a:srgbClr val="12C0D3">
              <a:alpha val="515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LONG</a:t>
            </a:r>
            <a:r>
              <a:rPr b="1" lang="en" sz="1300">
                <a:solidFill>
                  <a:schemeClr val="lt2"/>
                </a:solidFill>
                <a:latin typeface="Catamaran"/>
                <a:ea typeface="Catamaran"/>
                <a:cs typeface="Catamaran"/>
                <a:sym typeface="Catamaran"/>
              </a:rPr>
              <a:t>-</a:t>
            </a:r>
            <a:r>
              <a:rPr b="1" lang="en" sz="1300">
                <a:solidFill>
                  <a:schemeClr val="lt2"/>
                </a:solidFill>
                <a:latin typeface="Catamaran"/>
                <a:ea typeface="Catamaran"/>
                <a:cs typeface="Catamaran"/>
                <a:sym typeface="Catamaran"/>
              </a:rPr>
              <a:t>TERM CARE INSURANCE</a:t>
            </a:r>
            <a:endParaRPr b="1" sz="1300">
              <a:solidFill>
                <a:schemeClr val="lt2"/>
              </a:solidFill>
              <a:latin typeface="Catamaran"/>
              <a:ea typeface="Catamaran"/>
              <a:cs typeface="Catamaran"/>
              <a:sym typeface="Catamaran"/>
            </a:endParaRPr>
          </a:p>
        </p:txBody>
      </p:sp>
      <p:grpSp>
        <p:nvGrpSpPr>
          <p:cNvPr id="3099" name="Google Shape;3099;p33"/>
          <p:cNvGrpSpPr/>
          <p:nvPr/>
        </p:nvGrpSpPr>
        <p:grpSpPr>
          <a:xfrm>
            <a:off x="743850" y="3485262"/>
            <a:ext cx="1855181" cy="786315"/>
            <a:chOff x="743850" y="3409062"/>
            <a:chExt cx="1855181" cy="786315"/>
          </a:xfrm>
        </p:grpSpPr>
        <p:sp>
          <p:nvSpPr>
            <p:cNvPr id="3100" name="Google Shape;3100;p33"/>
            <p:cNvSpPr/>
            <p:nvPr/>
          </p:nvSpPr>
          <p:spPr>
            <a:xfrm>
              <a:off x="743850" y="3409062"/>
              <a:ext cx="1855181" cy="786315"/>
            </a:xfrm>
            <a:prstGeom prst="flowChartDecision">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Catamaran Medium"/>
                <a:ea typeface="Catamaran Medium"/>
                <a:cs typeface="Catamaran Medium"/>
                <a:sym typeface="Catamaran Medium"/>
              </a:endParaRPr>
            </a:p>
          </p:txBody>
        </p:sp>
        <p:sp>
          <p:nvSpPr>
            <p:cNvPr id="3101" name="Google Shape;3101;p33"/>
            <p:cNvSpPr txBox="1"/>
            <p:nvPr/>
          </p:nvSpPr>
          <p:spPr>
            <a:xfrm>
              <a:off x="979632" y="3609775"/>
              <a:ext cx="1383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2"/>
                  </a:solidFill>
                  <a:latin typeface="Catamaran Black"/>
                  <a:ea typeface="Catamaran Black"/>
                  <a:cs typeface="Catamaran Black"/>
                  <a:sym typeface="Catamaran Black"/>
                </a:rPr>
                <a:t>BENEFICIARY</a:t>
              </a:r>
              <a:endParaRPr sz="1300">
                <a:solidFill>
                  <a:schemeClr val="lt2"/>
                </a:solidFill>
                <a:latin typeface="Catamaran Black"/>
                <a:ea typeface="Catamaran Black"/>
                <a:cs typeface="Catamaran Black"/>
                <a:sym typeface="Catamaran Black"/>
              </a:endParaRPr>
            </a:p>
          </p:txBody>
        </p:sp>
      </p:grpSp>
      <p:sp>
        <p:nvSpPr>
          <p:cNvPr id="3102" name="Google Shape;3102;p33"/>
          <p:cNvSpPr/>
          <p:nvPr/>
        </p:nvSpPr>
        <p:spPr>
          <a:xfrm>
            <a:off x="7558024" y="2775923"/>
            <a:ext cx="1855200" cy="516300"/>
          </a:xfrm>
          <a:prstGeom prst="rect">
            <a:avLst/>
          </a:prstGeom>
          <a:solidFill>
            <a:srgbClr val="12C0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MEDICAL </a:t>
            </a:r>
            <a:r>
              <a:rPr b="1" lang="en" sz="1300">
                <a:solidFill>
                  <a:schemeClr val="lt2"/>
                </a:solidFill>
                <a:latin typeface="Catamaran"/>
                <a:ea typeface="Catamaran"/>
                <a:cs typeface="Catamaran"/>
                <a:sym typeface="Catamaran"/>
              </a:rPr>
              <a:t>ASSOCIATIONS</a:t>
            </a:r>
            <a:endParaRPr b="1" sz="1300">
              <a:solidFill>
                <a:schemeClr val="lt2"/>
              </a:solidFill>
              <a:latin typeface="Catamaran"/>
              <a:ea typeface="Catamaran"/>
              <a:cs typeface="Catamaran"/>
              <a:sym typeface="Catamaran"/>
            </a:endParaRPr>
          </a:p>
        </p:txBody>
      </p:sp>
      <p:sp>
        <p:nvSpPr>
          <p:cNvPr id="3103" name="Google Shape;3103;p33"/>
          <p:cNvSpPr/>
          <p:nvPr/>
        </p:nvSpPr>
        <p:spPr>
          <a:xfrm>
            <a:off x="9726628" y="2775923"/>
            <a:ext cx="1855200" cy="516300"/>
          </a:xfrm>
          <a:prstGeom prst="rect">
            <a:avLst/>
          </a:prstGeom>
          <a:solidFill>
            <a:srgbClr val="12C0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NON SELF</a:t>
            </a:r>
            <a:r>
              <a:rPr b="1" lang="en" sz="1300">
                <a:solidFill>
                  <a:schemeClr val="lt2"/>
                </a:solidFill>
                <a:latin typeface="Catamaran"/>
                <a:ea typeface="Catamaran"/>
                <a:cs typeface="Catamaran"/>
                <a:sym typeface="Catamaran"/>
              </a:rPr>
              <a:t>-</a:t>
            </a:r>
            <a:r>
              <a:rPr b="1" lang="en" sz="1300">
                <a:solidFill>
                  <a:schemeClr val="lt2"/>
                </a:solidFill>
                <a:latin typeface="Catamaran"/>
                <a:ea typeface="Catamaran"/>
                <a:cs typeface="Catamaran"/>
                <a:sym typeface="Catamaran"/>
              </a:rPr>
              <a:t>INSURING EMPLOYEES</a:t>
            </a:r>
            <a:endParaRPr b="1" sz="1300">
              <a:solidFill>
                <a:schemeClr val="lt2"/>
              </a:solidFill>
              <a:latin typeface="Catamaran"/>
              <a:ea typeface="Catamaran"/>
              <a:cs typeface="Catamaran"/>
              <a:sym typeface="Catamaran"/>
            </a:endParaRPr>
          </a:p>
        </p:txBody>
      </p:sp>
      <p:sp>
        <p:nvSpPr>
          <p:cNvPr id="3104" name="Google Shape;3104;p33"/>
          <p:cNvSpPr/>
          <p:nvPr/>
        </p:nvSpPr>
        <p:spPr>
          <a:xfrm>
            <a:off x="7558024" y="1945185"/>
            <a:ext cx="1855200" cy="516300"/>
          </a:xfrm>
          <a:prstGeom prst="rect">
            <a:avLst/>
          </a:prstGeom>
          <a:solidFill>
            <a:srgbClr val="12C0D3">
              <a:alpha val="515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MEDIGAP</a:t>
            </a:r>
            <a:endParaRPr b="1" sz="1300">
              <a:solidFill>
                <a:schemeClr val="lt2"/>
              </a:solidFill>
              <a:latin typeface="Catamaran"/>
              <a:ea typeface="Catamaran"/>
              <a:cs typeface="Catamaran"/>
              <a:sym typeface="Catamaran"/>
            </a:endParaRPr>
          </a:p>
        </p:txBody>
      </p:sp>
      <p:sp>
        <p:nvSpPr>
          <p:cNvPr id="3105" name="Google Shape;3105;p33"/>
          <p:cNvSpPr/>
          <p:nvPr/>
        </p:nvSpPr>
        <p:spPr>
          <a:xfrm>
            <a:off x="9726628" y="1945185"/>
            <a:ext cx="1855200" cy="516300"/>
          </a:xfrm>
          <a:prstGeom prst="rect">
            <a:avLst/>
          </a:prstGeom>
          <a:solidFill>
            <a:srgbClr val="12C0D3">
              <a:alpha val="515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PRIVATE RISK BEARING INSURANCE</a:t>
            </a:r>
            <a:endParaRPr b="1" sz="1300">
              <a:solidFill>
                <a:schemeClr val="lt2"/>
              </a:solidFill>
              <a:latin typeface="Catamaran"/>
              <a:ea typeface="Catamaran"/>
              <a:cs typeface="Catamaran"/>
              <a:sym typeface="Catamaran"/>
            </a:endParaRPr>
          </a:p>
        </p:txBody>
      </p:sp>
      <p:sp>
        <p:nvSpPr>
          <p:cNvPr id="3106" name="Google Shape;3106;p33"/>
          <p:cNvSpPr/>
          <p:nvPr/>
        </p:nvSpPr>
        <p:spPr>
          <a:xfrm>
            <a:off x="7558024" y="4437397"/>
            <a:ext cx="1855200" cy="516300"/>
          </a:xfrm>
          <a:prstGeom prst="rect">
            <a:avLst/>
          </a:prstGeom>
          <a:solidFill>
            <a:srgbClr val="489D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MEDPAC</a:t>
            </a:r>
            <a:endParaRPr b="1" sz="1300">
              <a:solidFill>
                <a:schemeClr val="lt2"/>
              </a:solidFill>
              <a:latin typeface="Catamaran"/>
              <a:ea typeface="Catamaran"/>
              <a:cs typeface="Catamaran"/>
              <a:sym typeface="Catamaran"/>
            </a:endParaRPr>
          </a:p>
        </p:txBody>
      </p:sp>
      <p:sp>
        <p:nvSpPr>
          <p:cNvPr id="3107" name="Google Shape;3107;p33"/>
          <p:cNvSpPr/>
          <p:nvPr/>
        </p:nvSpPr>
        <p:spPr>
          <a:xfrm>
            <a:off x="9726628" y="4437397"/>
            <a:ext cx="1855200" cy="516300"/>
          </a:xfrm>
          <a:prstGeom prst="rect">
            <a:avLst/>
          </a:prstGeom>
          <a:solidFill>
            <a:srgbClr val="489D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STATE GOVERNMENT</a:t>
            </a:r>
            <a:endParaRPr b="1" sz="1300">
              <a:solidFill>
                <a:schemeClr val="lt2"/>
              </a:solidFill>
              <a:latin typeface="Catamaran"/>
              <a:ea typeface="Catamaran"/>
              <a:cs typeface="Catamaran"/>
              <a:sym typeface="Catamaran"/>
            </a:endParaRPr>
          </a:p>
        </p:txBody>
      </p:sp>
      <p:sp>
        <p:nvSpPr>
          <p:cNvPr id="3108" name="Google Shape;3108;p33"/>
          <p:cNvSpPr/>
          <p:nvPr/>
        </p:nvSpPr>
        <p:spPr>
          <a:xfrm>
            <a:off x="7558024" y="5324258"/>
            <a:ext cx="1855200" cy="516300"/>
          </a:xfrm>
          <a:prstGeom prst="rect">
            <a:avLst/>
          </a:prstGeom>
          <a:solidFill>
            <a:srgbClr val="7EAD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AGENTS &amp; BROKERS</a:t>
            </a:r>
            <a:endParaRPr b="1" sz="1300">
              <a:solidFill>
                <a:schemeClr val="lt2"/>
              </a:solidFill>
              <a:latin typeface="Catamaran"/>
              <a:ea typeface="Catamaran"/>
              <a:cs typeface="Catamaran"/>
              <a:sym typeface="Catamaran"/>
            </a:endParaRPr>
          </a:p>
        </p:txBody>
      </p:sp>
      <p:sp>
        <p:nvSpPr>
          <p:cNvPr id="3109" name="Google Shape;3109;p33"/>
          <p:cNvSpPr/>
          <p:nvPr/>
        </p:nvSpPr>
        <p:spPr>
          <a:xfrm>
            <a:off x="9726628" y="5324258"/>
            <a:ext cx="1855200" cy="516300"/>
          </a:xfrm>
          <a:prstGeom prst="rect">
            <a:avLst/>
          </a:prstGeom>
          <a:solidFill>
            <a:srgbClr val="7EAD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REVENUE CONSULTANTS</a:t>
            </a:r>
            <a:endParaRPr b="1" sz="1300">
              <a:solidFill>
                <a:schemeClr val="lt2"/>
              </a:solidFill>
              <a:latin typeface="Catamaran"/>
              <a:ea typeface="Catamaran"/>
              <a:cs typeface="Catamaran"/>
              <a:sym typeface="Catamaran"/>
            </a:endParaRPr>
          </a:p>
        </p:txBody>
      </p:sp>
      <p:sp>
        <p:nvSpPr>
          <p:cNvPr id="3110" name="Google Shape;3110;p33"/>
          <p:cNvSpPr/>
          <p:nvPr/>
        </p:nvSpPr>
        <p:spPr>
          <a:xfrm>
            <a:off x="5281600" y="1835050"/>
            <a:ext cx="63957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3"/>
          <p:cNvSpPr/>
          <p:nvPr/>
        </p:nvSpPr>
        <p:spPr>
          <a:xfrm>
            <a:off x="5291725" y="4350275"/>
            <a:ext cx="63957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3"/>
          <p:cNvSpPr/>
          <p:nvPr/>
        </p:nvSpPr>
        <p:spPr>
          <a:xfrm>
            <a:off x="5281575" y="6093175"/>
            <a:ext cx="20700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33"/>
          <p:cNvCxnSpPr>
            <a:stCxn id="3100" idx="3"/>
            <a:endCxn id="3114" idx="1"/>
          </p:cNvCxnSpPr>
          <p:nvPr/>
        </p:nvCxnSpPr>
        <p:spPr>
          <a:xfrm flipH="1" rot="10800000">
            <a:off x="2599031" y="1372820"/>
            <a:ext cx="2682600" cy="2505600"/>
          </a:xfrm>
          <a:prstGeom prst="curvedConnector3">
            <a:avLst>
              <a:gd fmla="val 32105" name="adj1"/>
            </a:avLst>
          </a:prstGeom>
          <a:noFill/>
          <a:ln cap="flat" cmpd="sng" w="9525">
            <a:solidFill>
              <a:schemeClr val="lt1"/>
            </a:solidFill>
            <a:prstDash val="dash"/>
            <a:round/>
            <a:headEnd len="med" w="med" type="none"/>
            <a:tailEnd len="med" w="med" type="triangle"/>
          </a:ln>
        </p:spPr>
      </p:cxnSp>
      <p:cxnSp>
        <p:nvCxnSpPr>
          <p:cNvPr id="3115" name="Google Shape;3115;p33"/>
          <p:cNvCxnSpPr>
            <a:stCxn id="3116" idx="3"/>
            <a:endCxn id="3117" idx="3"/>
          </p:cNvCxnSpPr>
          <p:nvPr/>
        </p:nvCxnSpPr>
        <p:spPr>
          <a:xfrm flipH="1" rot="10800000">
            <a:off x="11677225" y="3041425"/>
            <a:ext cx="600" cy="2544000"/>
          </a:xfrm>
          <a:prstGeom prst="curvedConnector3">
            <a:avLst>
              <a:gd fmla="val 39687500" name="adj1"/>
            </a:avLst>
          </a:prstGeom>
          <a:noFill/>
          <a:ln cap="flat" cmpd="sng" w="9525">
            <a:solidFill>
              <a:schemeClr val="lt1"/>
            </a:solidFill>
            <a:prstDash val="dot"/>
            <a:round/>
            <a:headEnd len="med" w="med" type="none"/>
            <a:tailEnd len="med" w="med" type="triangle"/>
          </a:ln>
        </p:spPr>
      </p:cxnSp>
      <p:cxnSp>
        <p:nvCxnSpPr>
          <p:cNvPr id="3118" name="Google Shape;3118;p33"/>
          <p:cNvCxnSpPr>
            <a:stCxn id="3100" idx="3"/>
            <a:endCxn id="3119" idx="1"/>
          </p:cNvCxnSpPr>
          <p:nvPr/>
        </p:nvCxnSpPr>
        <p:spPr>
          <a:xfrm flipH="1" rot="10800000">
            <a:off x="2599031" y="3041420"/>
            <a:ext cx="2682600" cy="837000"/>
          </a:xfrm>
          <a:prstGeom prst="curvedConnector3">
            <a:avLst>
              <a:gd fmla="val 22554" name="adj1"/>
            </a:avLst>
          </a:prstGeom>
          <a:noFill/>
          <a:ln cap="flat" cmpd="sng" w="9525">
            <a:solidFill>
              <a:schemeClr val="lt1"/>
            </a:solidFill>
            <a:prstDash val="dash"/>
            <a:round/>
            <a:headEnd len="med" w="med" type="none"/>
            <a:tailEnd len="med" w="med" type="triangle"/>
          </a:ln>
        </p:spPr>
      </p:cxnSp>
      <p:cxnSp>
        <p:nvCxnSpPr>
          <p:cNvPr id="3120" name="Google Shape;3120;p33"/>
          <p:cNvCxnSpPr>
            <a:stCxn id="3117" idx="3"/>
            <a:endCxn id="3110" idx="3"/>
          </p:cNvCxnSpPr>
          <p:nvPr/>
        </p:nvCxnSpPr>
        <p:spPr>
          <a:xfrm flipH="1" rot="10800000">
            <a:off x="11677225" y="2193075"/>
            <a:ext cx="600" cy="848400"/>
          </a:xfrm>
          <a:prstGeom prst="curvedConnector3">
            <a:avLst>
              <a:gd fmla="val 39700000" name="adj1"/>
            </a:avLst>
          </a:prstGeom>
          <a:noFill/>
          <a:ln cap="flat" cmpd="sng" w="9525">
            <a:solidFill>
              <a:schemeClr val="lt1"/>
            </a:solidFill>
            <a:prstDash val="dash"/>
            <a:round/>
            <a:headEnd len="med" w="med" type="none"/>
            <a:tailEnd len="med" w="med" type="triangle"/>
          </a:ln>
        </p:spPr>
      </p:cxnSp>
      <p:sp>
        <p:nvSpPr>
          <p:cNvPr id="3121" name="Google Shape;3121;p33"/>
          <p:cNvSpPr/>
          <p:nvPr/>
        </p:nvSpPr>
        <p:spPr>
          <a:xfrm>
            <a:off x="9726624" y="3616685"/>
            <a:ext cx="1855200" cy="516300"/>
          </a:xfrm>
          <a:prstGeom prst="rect">
            <a:avLst/>
          </a:prstGeom>
          <a:solidFill>
            <a:srgbClr val="395D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2"/>
                </a:solidFill>
                <a:latin typeface="Catamaran"/>
                <a:ea typeface="Catamaran"/>
                <a:cs typeface="Catamaran"/>
                <a:sym typeface="Catamaran"/>
              </a:rPr>
              <a:t>NURSING HOMES</a:t>
            </a:r>
            <a:endParaRPr b="1" sz="1300">
              <a:solidFill>
                <a:schemeClr val="lt2"/>
              </a:solidFill>
              <a:latin typeface="Catamaran"/>
              <a:ea typeface="Catamaran"/>
              <a:cs typeface="Catamaran"/>
              <a:sym typeface="Catamaran"/>
            </a:endParaRPr>
          </a:p>
        </p:txBody>
      </p:sp>
      <p:sp>
        <p:nvSpPr>
          <p:cNvPr id="3122" name="Google Shape;3122;p33"/>
          <p:cNvSpPr/>
          <p:nvPr/>
        </p:nvSpPr>
        <p:spPr>
          <a:xfrm>
            <a:off x="3129100" y="3521775"/>
            <a:ext cx="85482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3" name="Google Shape;3123;p33"/>
          <p:cNvCxnSpPr>
            <a:stCxn id="3122" idx="1"/>
            <a:endCxn id="3114" idx="1"/>
          </p:cNvCxnSpPr>
          <p:nvPr/>
        </p:nvCxnSpPr>
        <p:spPr>
          <a:xfrm flipH="1" rot="10800000">
            <a:off x="3129100" y="1372575"/>
            <a:ext cx="2152500" cy="2507100"/>
          </a:xfrm>
          <a:prstGeom prst="curvedConnector3">
            <a:avLst>
              <a:gd fmla="val 3206" name="adj1"/>
            </a:avLst>
          </a:prstGeom>
          <a:noFill/>
          <a:ln cap="flat" cmpd="sng" w="9525">
            <a:solidFill>
              <a:schemeClr val="lt1"/>
            </a:solidFill>
            <a:prstDash val="dash"/>
            <a:round/>
            <a:headEnd len="med" w="med" type="none"/>
            <a:tailEnd len="med" w="med" type="triangle"/>
          </a:ln>
        </p:spPr>
      </p:cxnSp>
      <p:cxnSp>
        <p:nvCxnSpPr>
          <p:cNvPr id="3124" name="Google Shape;3124;p33"/>
          <p:cNvCxnSpPr>
            <a:stCxn id="3116" idx="3"/>
            <a:endCxn id="3122" idx="3"/>
          </p:cNvCxnSpPr>
          <p:nvPr/>
        </p:nvCxnSpPr>
        <p:spPr>
          <a:xfrm flipH="1" rot="10800000">
            <a:off x="11677225" y="3879625"/>
            <a:ext cx="600" cy="1705800"/>
          </a:xfrm>
          <a:prstGeom prst="curvedConnector3">
            <a:avLst>
              <a:gd fmla="val 39699988" name="adj1"/>
            </a:avLst>
          </a:prstGeom>
          <a:noFill/>
          <a:ln cap="flat" cmpd="sng" w="9525">
            <a:solidFill>
              <a:schemeClr val="lt1"/>
            </a:solidFill>
            <a:prstDash val="dot"/>
            <a:round/>
            <a:headEnd len="med" w="med" type="none"/>
            <a:tailEnd len="med" w="med" type="triangle"/>
          </a:ln>
        </p:spPr>
      </p:cxnSp>
      <p:cxnSp>
        <p:nvCxnSpPr>
          <p:cNvPr id="3125" name="Google Shape;3125;p33"/>
          <p:cNvCxnSpPr>
            <a:stCxn id="3100" idx="3"/>
            <a:endCxn id="3122" idx="1"/>
          </p:cNvCxnSpPr>
          <p:nvPr/>
        </p:nvCxnSpPr>
        <p:spPr>
          <a:xfrm>
            <a:off x="2599031" y="3878420"/>
            <a:ext cx="530100" cy="1200"/>
          </a:xfrm>
          <a:prstGeom prst="curvedConnector3">
            <a:avLst>
              <a:gd fmla="val 49997" name="adj1"/>
            </a:avLst>
          </a:prstGeom>
          <a:noFill/>
          <a:ln cap="flat" cmpd="sng" w="9525">
            <a:solidFill>
              <a:schemeClr val="lt1"/>
            </a:solidFill>
            <a:prstDash val="solid"/>
            <a:round/>
            <a:headEnd len="med" w="med" type="none"/>
            <a:tailEnd len="med" w="med" type="triangle"/>
          </a:ln>
        </p:spPr>
      </p:cxnSp>
      <p:cxnSp>
        <p:nvCxnSpPr>
          <p:cNvPr id="3126" name="Google Shape;3126;p33"/>
          <p:cNvCxnSpPr>
            <a:stCxn id="3110" idx="3"/>
            <a:endCxn id="3122" idx="3"/>
          </p:cNvCxnSpPr>
          <p:nvPr/>
        </p:nvCxnSpPr>
        <p:spPr>
          <a:xfrm>
            <a:off x="11677300" y="2192950"/>
            <a:ext cx="600" cy="1686600"/>
          </a:xfrm>
          <a:prstGeom prst="curvedConnector3">
            <a:avLst>
              <a:gd fmla="val 57366668" name="adj1"/>
            </a:avLst>
          </a:prstGeom>
          <a:noFill/>
          <a:ln cap="flat" cmpd="sng" w="9525">
            <a:solidFill>
              <a:schemeClr val="lt1"/>
            </a:solidFill>
            <a:prstDash val="dash"/>
            <a:round/>
            <a:headEnd len="med" w="med" type="none"/>
            <a:tailEnd len="med" w="med" type="triangle"/>
          </a:ln>
        </p:spPr>
      </p:cxnSp>
      <p:cxnSp>
        <p:nvCxnSpPr>
          <p:cNvPr id="3127" name="Google Shape;3127;p33"/>
          <p:cNvCxnSpPr>
            <a:stCxn id="3111" idx="1"/>
            <a:endCxn id="3112" idx="1"/>
          </p:cNvCxnSpPr>
          <p:nvPr/>
        </p:nvCxnSpPr>
        <p:spPr>
          <a:xfrm flipH="1">
            <a:off x="5281525" y="4708175"/>
            <a:ext cx="10200" cy="1743000"/>
          </a:xfrm>
          <a:prstGeom prst="curvedConnector3">
            <a:avLst>
              <a:gd fmla="val 2434070" name="adj1"/>
            </a:avLst>
          </a:prstGeom>
          <a:noFill/>
          <a:ln cap="flat" cmpd="sng" w="9525">
            <a:solidFill>
              <a:schemeClr val="lt1"/>
            </a:solidFill>
            <a:prstDash val="dash"/>
            <a:round/>
            <a:headEnd len="med" w="med" type="none"/>
            <a:tailEnd len="med" w="med" type="triangle"/>
          </a:ln>
        </p:spPr>
      </p:cxnSp>
      <p:cxnSp>
        <p:nvCxnSpPr>
          <p:cNvPr id="3128" name="Google Shape;3128;p33"/>
          <p:cNvCxnSpPr>
            <a:stCxn id="3111" idx="1"/>
            <a:endCxn id="3122" idx="1"/>
          </p:cNvCxnSpPr>
          <p:nvPr/>
        </p:nvCxnSpPr>
        <p:spPr>
          <a:xfrm rot="10800000">
            <a:off x="3129025" y="3879575"/>
            <a:ext cx="2162700" cy="828600"/>
          </a:xfrm>
          <a:prstGeom prst="curvedConnector3">
            <a:avLst>
              <a:gd fmla="val 101633" name="adj1"/>
            </a:avLst>
          </a:prstGeom>
          <a:noFill/>
          <a:ln cap="flat" cmpd="sng" w="9525">
            <a:solidFill>
              <a:schemeClr val="lt1"/>
            </a:solidFill>
            <a:prstDash val="dash"/>
            <a:round/>
            <a:headEnd len="med" w="med" type="none"/>
            <a:tailEnd len="med" w="med" type="triangle"/>
          </a:ln>
        </p:spPr>
      </p:cxnSp>
      <p:sp>
        <p:nvSpPr>
          <p:cNvPr id="3114" name="Google Shape;3114;p33"/>
          <p:cNvSpPr/>
          <p:nvPr/>
        </p:nvSpPr>
        <p:spPr>
          <a:xfrm>
            <a:off x="5281725" y="1014775"/>
            <a:ext cx="20700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9" name="Google Shape;3129;p33"/>
          <p:cNvCxnSpPr>
            <a:stCxn id="3100" idx="3"/>
            <a:endCxn id="3110" idx="1"/>
          </p:cNvCxnSpPr>
          <p:nvPr/>
        </p:nvCxnSpPr>
        <p:spPr>
          <a:xfrm flipH="1" rot="10800000">
            <a:off x="2599031" y="2193020"/>
            <a:ext cx="2682600" cy="1685400"/>
          </a:xfrm>
          <a:prstGeom prst="curvedConnector3">
            <a:avLst>
              <a:gd fmla="val 28504" name="adj1"/>
            </a:avLst>
          </a:prstGeom>
          <a:noFill/>
          <a:ln cap="flat" cmpd="sng" w="9525">
            <a:solidFill>
              <a:schemeClr val="lt1"/>
            </a:solidFill>
            <a:prstDash val="dash"/>
            <a:round/>
            <a:headEnd len="med" w="med" type="none"/>
            <a:tailEnd len="med" w="med" type="triangle"/>
          </a:ln>
        </p:spPr>
      </p:cxnSp>
      <p:cxnSp>
        <p:nvCxnSpPr>
          <p:cNvPr id="3130" name="Google Shape;3130;p33"/>
          <p:cNvCxnSpPr>
            <a:stCxn id="3100" idx="3"/>
            <a:endCxn id="3112" idx="1"/>
          </p:cNvCxnSpPr>
          <p:nvPr/>
        </p:nvCxnSpPr>
        <p:spPr>
          <a:xfrm>
            <a:off x="2599031" y="3878420"/>
            <a:ext cx="2682600" cy="2572800"/>
          </a:xfrm>
          <a:prstGeom prst="curvedConnector3">
            <a:avLst>
              <a:gd fmla="val 30784" name="adj1"/>
            </a:avLst>
          </a:prstGeom>
          <a:noFill/>
          <a:ln cap="flat" cmpd="sng" w="9525">
            <a:solidFill>
              <a:schemeClr val="lt1"/>
            </a:solidFill>
            <a:prstDash val="solid"/>
            <a:round/>
            <a:headEnd len="med" w="med" type="none"/>
            <a:tailEnd len="med" w="med" type="triangle"/>
          </a:ln>
        </p:spPr>
      </p:cxnSp>
      <p:cxnSp>
        <p:nvCxnSpPr>
          <p:cNvPr id="3131" name="Google Shape;3131;p33"/>
          <p:cNvCxnSpPr>
            <a:stCxn id="3100" idx="3"/>
            <a:endCxn id="3111" idx="1"/>
          </p:cNvCxnSpPr>
          <p:nvPr/>
        </p:nvCxnSpPr>
        <p:spPr>
          <a:xfrm>
            <a:off x="2599031" y="3878420"/>
            <a:ext cx="2692800" cy="829800"/>
          </a:xfrm>
          <a:prstGeom prst="curvedConnector3">
            <a:avLst>
              <a:gd fmla="val 9949" name="adj1"/>
            </a:avLst>
          </a:prstGeom>
          <a:noFill/>
          <a:ln cap="flat" cmpd="sng" w="9525">
            <a:solidFill>
              <a:schemeClr val="lt1"/>
            </a:solidFill>
            <a:prstDash val="solid"/>
            <a:round/>
            <a:headEnd len="med" w="med" type="none"/>
            <a:tailEnd len="med" w="med" type="triangle"/>
          </a:ln>
        </p:spPr>
      </p:cxnSp>
      <p:sp>
        <p:nvSpPr>
          <p:cNvPr id="3132" name="Google Shape;3132;p33"/>
          <p:cNvSpPr/>
          <p:nvPr/>
        </p:nvSpPr>
        <p:spPr>
          <a:xfrm>
            <a:off x="471963" y="5686313"/>
            <a:ext cx="183000" cy="183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3"/>
          <p:cNvSpPr/>
          <p:nvPr/>
        </p:nvSpPr>
        <p:spPr>
          <a:xfrm>
            <a:off x="471963" y="5961963"/>
            <a:ext cx="183000" cy="183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3"/>
          <p:cNvSpPr/>
          <p:nvPr/>
        </p:nvSpPr>
        <p:spPr>
          <a:xfrm>
            <a:off x="471963" y="6240538"/>
            <a:ext cx="183000" cy="183000"/>
          </a:xfrm>
          <a:prstGeom prst="diamon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3"/>
          <p:cNvSpPr/>
          <p:nvPr/>
        </p:nvSpPr>
        <p:spPr>
          <a:xfrm>
            <a:off x="471963" y="6519125"/>
            <a:ext cx="183000" cy="183000"/>
          </a:xfrm>
          <a:prstGeom prst="pentagon">
            <a:avLst>
              <a:gd fmla="val 105146" name="hf"/>
              <a:gd fmla="val 110557" name="vf"/>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6" name="Google Shape;3136;p33"/>
          <p:cNvCxnSpPr/>
          <p:nvPr/>
        </p:nvCxnSpPr>
        <p:spPr>
          <a:xfrm>
            <a:off x="320550" y="4742200"/>
            <a:ext cx="358800" cy="0"/>
          </a:xfrm>
          <a:prstGeom prst="straightConnector1">
            <a:avLst/>
          </a:prstGeom>
          <a:noFill/>
          <a:ln cap="flat" cmpd="sng" w="9525">
            <a:solidFill>
              <a:schemeClr val="lt1"/>
            </a:solidFill>
            <a:prstDash val="solid"/>
            <a:round/>
            <a:headEnd len="med" w="med" type="none"/>
            <a:tailEnd len="med" w="med" type="triangle"/>
          </a:ln>
        </p:spPr>
      </p:cxnSp>
      <p:cxnSp>
        <p:nvCxnSpPr>
          <p:cNvPr id="3137" name="Google Shape;3137;p33"/>
          <p:cNvCxnSpPr/>
          <p:nvPr/>
        </p:nvCxnSpPr>
        <p:spPr>
          <a:xfrm>
            <a:off x="320550" y="4977350"/>
            <a:ext cx="358800" cy="0"/>
          </a:xfrm>
          <a:prstGeom prst="straightConnector1">
            <a:avLst/>
          </a:prstGeom>
          <a:noFill/>
          <a:ln cap="flat" cmpd="sng" w="9525">
            <a:solidFill>
              <a:schemeClr val="lt1"/>
            </a:solidFill>
            <a:prstDash val="dot"/>
            <a:round/>
            <a:headEnd len="med" w="med" type="none"/>
            <a:tailEnd len="med" w="med" type="triangle"/>
          </a:ln>
        </p:spPr>
      </p:cxnSp>
      <p:cxnSp>
        <p:nvCxnSpPr>
          <p:cNvPr id="3138" name="Google Shape;3138;p33"/>
          <p:cNvCxnSpPr/>
          <p:nvPr/>
        </p:nvCxnSpPr>
        <p:spPr>
          <a:xfrm>
            <a:off x="320550" y="5218475"/>
            <a:ext cx="358800" cy="0"/>
          </a:xfrm>
          <a:prstGeom prst="straightConnector1">
            <a:avLst/>
          </a:prstGeom>
          <a:noFill/>
          <a:ln cap="flat" cmpd="sng" w="9525">
            <a:solidFill>
              <a:schemeClr val="lt1"/>
            </a:solidFill>
            <a:prstDash val="dash"/>
            <a:round/>
            <a:headEnd len="med" w="med" type="none"/>
            <a:tailEnd len="med" w="med" type="triangle"/>
          </a:ln>
        </p:spPr>
      </p:cxnSp>
      <p:sp>
        <p:nvSpPr>
          <p:cNvPr id="3139" name="Google Shape;3139;p33"/>
          <p:cNvSpPr txBox="1"/>
          <p:nvPr/>
        </p:nvSpPr>
        <p:spPr>
          <a:xfrm>
            <a:off x="654888" y="4557550"/>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Taxes</a:t>
            </a:r>
            <a:endParaRPr sz="1200">
              <a:latin typeface="Catamaran"/>
              <a:ea typeface="Catamaran"/>
              <a:cs typeface="Catamaran"/>
              <a:sym typeface="Catamaran"/>
            </a:endParaRPr>
          </a:p>
        </p:txBody>
      </p:sp>
      <p:sp>
        <p:nvSpPr>
          <p:cNvPr id="3140" name="Google Shape;3140;p33"/>
          <p:cNvSpPr txBox="1"/>
          <p:nvPr/>
        </p:nvSpPr>
        <p:spPr>
          <a:xfrm>
            <a:off x="654888" y="4786150"/>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Money Transfer</a:t>
            </a:r>
            <a:endParaRPr sz="1200">
              <a:latin typeface="Catamaran"/>
              <a:ea typeface="Catamaran"/>
              <a:cs typeface="Catamaran"/>
              <a:sym typeface="Catamaran"/>
            </a:endParaRPr>
          </a:p>
        </p:txBody>
      </p:sp>
      <p:sp>
        <p:nvSpPr>
          <p:cNvPr id="3141" name="Google Shape;3141;p33"/>
          <p:cNvSpPr txBox="1"/>
          <p:nvPr/>
        </p:nvSpPr>
        <p:spPr>
          <a:xfrm>
            <a:off x="654888" y="5014750"/>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Service Transfer</a:t>
            </a:r>
            <a:endParaRPr sz="1200">
              <a:latin typeface="Catamaran"/>
              <a:ea typeface="Catamaran"/>
              <a:cs typeface="Catamaran"/>
              <a:sym typeface="Catamaran"/>
            </a:endParaRPr>
          </a:p>
        </p:txBody>
      </p:sp>
      <p:sp>
        <p:nvSpPr>
          <p:cNvPr id="3142" name="Google Shape;3142;p33"/>
          <p:cNvSpPr txBox="1"/>
          <p:nvPr/>
        </p:nvSpPr>
        <p:spPr>
          <a:xfrm>
            <a:off x="666613" y="5323325"/>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Decision Maker</a:t>
            </a:r>
            <a:endParaRPr sz="1200">
              <a:latin typeface="Catamaran"/>
              <a:ea typeface="Catamaran"/>
              <a:cs typeface="Catamaran"/>
              <a:sym typeface="Catamaran"/>
            </a:endParaRPr>
          </a:p>
        </p:txBody>
      </p:sp>
      <p:sp>
        <p:nvSpPr>
          <p:cNvPr id="3143" name="Google Shape;3143;p33"/>
          <p:cNvSpPr txBox="1"/>
          <p:nvPr/>
        </p:nvSpPr>
        <p:spPr>
          <a:xfrm>
            <a:off x="666613" y="5593825"/>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Economic Buyer</a:t>
            </a:r>
            <a:endParaRPr sz="1200">
              <a:latin typeface="Catamaran"/>
              <a:ea typeface="Catamaran"/>
              <a:cs typeface="Catamaran"/>
              <a:sym typeface="Catamaran"/>
            </a:endParaRPr>
          </a:p>
        </p:txBody>
      </p:sp>
      <p:sp>
        <p:nvSpPr>
          <p:cNvPr id="3144" name="Google Shape;3144;p33"/>
          <p:cNvSpPr txBox="1"/>
          <p:nvPr/>
        </p:nvSpPr>
        <p:spPr>
          <a:xfrm>
            <a:off x="654900" y="5874638"/>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Recommender</a:t>
            </a:r>
            <a:endParaRPr sz="1200">
              <a:latin typeface="Catamaran"/>
              <a:ea typeface="Catamaran"/>
              <a:cs typeface="Catamaran"/>
              <a:sym typeface="Catamaran"/>
            </a:endParaRPr>
          </a:p>
        </p:txBody>
      </p:sp>
      <p:sp>
        <p:nvSpPr>
          <p:cNvPr id="3145" name="Google Shape;3145;p33"/>
          <p:cNvSpPr txBox="1"/>
          <p:nvPr/>
        </p:nvSpPr>
        <p:spPr>
          <a:xfrm>
            <a:off x="646075" y="6147388"/>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Influencer</a:t>
            </a:r>
            <a:endParaRPr sz="1200">
              <a:latin typeface="Catamaran"/>
              <a:ea typeface="Catamaran"/>
              <a:cs typeface="Catamaran"/>
              <a:sym typeface="Catamaran"/>
            </a:endParaRPr>
          </a:p>
        </p:txBody>
      </p:sp>
      <p:sp>
        <p:nvSpPr>
          <p:cNvPr id="3146" name="Google Shape;3146;p33"/>
          <p:cNvSpPr txBox="1"/>
          <p:nvPr/>
        </p:nvSpPr>
        <p:spPr>
          <a:xfrm>
            <a:off x="654900" y="6425963"/>
            <a:ext cx="166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End User</a:t>
            </a:r>
            <a:endParaRPr sz="1200">
              <a:latin typeface="Catamaran"/>
              <a:ea typeface="Catamaran"/>
              <a:cs typeface="Catamaran"/>
              <a:sym typeface="Catamaran"/>
            </a:endParaRPr>
          </a:p>
        </p:txBody>
      </p:sp>
      <p:sp>
        <p:nvSpPr>
          <p:cNvPr id="3116" name="Google Shape;3116;p33"/>
          <p:cNvSpPr/>
          <p:nvPr/>
        </p:nvSpPr>
        <p:spPr>
          <a:xfrm>
            <a:off x="5281525" y="5227525"/>
            <a:ext cx="63957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3"/>
          <p:cNvSpPr/>
          <p:nvPr/>
        </p:nvSpPr>
        <p:spPr>
          <a:xfrm>
            <a:off x="5281525" y="2683575"/>
            <a:ext cx="6395700" cy="715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8BDD0"/>
              </a:solidFill>
            </a:endParaRPr>
          </a:p>
        </p:txBody>
      </p:sp>
      <p:sp>
        <p:nvSpPr>
          <p:cNvPr id="3147" name="Google Shape;3147;p33"/>
          <p:cNvSpPr/>
          <p:nvPr/>
        </p:nvSpPr>
        <p:spPr>
          <a:xfrm>
            <a:off x="484650" y="5443688"/>
            <a:ext cx="183000" cy="1830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8" name="Google Shape;3148;p33"/>
          <p:cNvGrpSpPr/>
          <p:nvPr/>
        </p:nvGrpSpPr>
        <p:grpSpPr>
          <a:xfrm>
            <a:off x="159300" y="729650"/>
            <a:ext cx="2503700" cy="2655913"/>
            <a:chOff x="159300" y="805850"/>
            <a:chExt cx="2503700" cy="2655913"/>
          </a:xfrm>
        </p:grpSpPr>
        <p:sp>
          <p:nvSpPr>
            <p:cNvPr id="3149" name="Google Shape;3149;p33"/>
            <p:cNvSpPr/>
            <p:nvPr/>
          </p:nvSpPr>
          <p:spPr>
            <a:xfrm>
              <a:off x="2465838" y="2607363"/>
              <a:ext cx="183000" cy="183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3"/>
            <p:cNvSpPr/>
            <p:nvPr/>
          </p:nvSpPr>
          <p:spPr>
            <a:xfrm>
              <a:off x="2465838" y="1758838"/>
              <a:ext cx="183000" cy="183000"/>
            </a:xfrm>
            <a:prstGeom prst="diamon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3"/>
            <p:cNvSpPr/>
            <p:nvPr/>
          </p:nvSpPr>
          <p:spPr>
            <a:xfrm>
              <a:off x="2465838" y="2901838"/>
              <a:ext cx="183000" cy="183000"/>
            </a:xfrm>
            <a:prstGeom prst="diamon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3"/>
            <p:cNvSpPr/>
            <p:nvPr/>
          </p:nvSpPr>
          <p:spPr>
            <a:xfrm>
              <a:off x="2465838" y="1454038"/>
              <a:ext cx="183000" cy="183000"/>
            </a:xfrm>
            <a:prstGeom prst="diamond">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3"/>
            <p:cNvSpPr/>
            <p:nvPr/>
          </p:nvSpPr>
          <p:spPr>
            <a:xfrm>
              <a:off x="2465838" y="3144888"/>
              <a:ext cx="183000" cy="183000"/>
            </a:xfrm>
            <a:prstGeom prst="pentagon">
              <a:avLst>
                <a:gd fmla="val 105146" name="hf"/>
                <a:gd fmla="val 110557" name="vf"/>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4" name="Google Shape;3154;p33"/>
            <p:cNvGrpSpPr/>
            <p:nvPr/>
          </p:nvGrpSpPr>
          <p:grpSpPr>
            <a:xfrm>
              <a:off x="159300" y="805850"/>
              <a:ext cx="2503700" cy="2351113"/>
              <a:chOff x="235500" y="805850"/>
              <a:chExt cx="2503700" cy="2351113"/>
            </a:xfrm>
          </p:grpSpPr>
          <p:pic>
            <p:nvPicPr>
              <p:cNvPr id="3155" name="Google Shape;3155;p33"/>
              <p:cNvPicPr preferRelativeResize="0"/>
              <p:nvPr/>
            </p:nvPicPr>
            <p:blipFill>
              <a:blip r:embed="rId3">
                <a:alphaModFix/>
              </a:blip>
              <a:stretch>
                <a:fillRect/>
              </a:stretch>
            </p:blipFill>
            <p:spPr>
              <a:xfrm>
                <a:off x="328452" y="1200897"/>
                <a:ext cx="165240" cy="176456"/>
              </a:xfrm>
              <a:prstGeom prst="rect">
                <a:avLst/>
              </a:prstGeom>
              <a:noFill/>
              <a:ln>
                <a:noFill/>
              </a:ln>
            </p:spPr>
          </p:pic>
          <p:pic>
            <p:nvPicPr>
              <p:cNvPr id="3156" name="Google Shape;3156;p33"/>
              <p:cNvPicPr preferRelativeResize="0"/>
              <p:nvPr/>
            </p:nvPicPr>
            <p:blipFill>
              <a:blip r:embed="rId4">
                <a:alphaModFix/>
              </a:blip>
              <a:stretch>
                <a:fillRect/>
              </a:stretch>
            </p:blipFill>
            <p:spPr>
              <a:xfrm>
                <a:off x="328452" y="1482713"/>
                <a:ext cx="165240" cy="176456"/>
              </a:xfrm>
              <a:prstGeom prst="rect">
                <a:avLst/>
              </a:prstGeom>
              <a:noFill/>
              <a:ln>
                <a:noFill/>
              </a:ln>
            </p:spPr>
          </p:pic>
          <p:pic>
            <p:nvPicPr>
              <p:cNvPr id="3157" name="Google Shape;3157;p33"/>
              <p:cNvPicPr preferRelativeResize="0"/>
              <p:nvPr/>
            </p:nvPicPr>
            <p:blipFill>
              <a:blip r:embed="rId5">
                <a:alphaModFix/>
              </a:blip>
              <a:stretch>
                <a:fillRect/>
              </a:stretch>
            </p:blipFill>
            <p:spPr>
              <a:xfrm>
                <a:off x="328452" y="1764529"/>
                <a:ext cx="165240" cy="176456"/>
              </a:xfrm>
              <a:prstGeom prst="rect">
                <a:avLst/>
              </a:prstGeom>
              <a:noFill/>
              <a:ln>
                <a:noFill/>
              </a:ln>
            </p:spPr>
          </p:pic>
          <p:pic>
            <p:nvPicPr>
              <p:cNvPr id="3158" name="Google Shape;3158;p33"/>
              <p:cNvPicPr preferRelativeResize="0"/>
              <p:nvPr/>
            </p:nvPicPr>
            <p:blipFill>
              <a:blip r:embed="rId6">
                <a:alphaModFix/>
              </a:blip>
              <a:stretch>
                <a:fillRect/>
              </a:stretch>
            </p:blipFill>
            <p:spPr>
              <a:xfrm>
                <a:off x="328452" y="2046345"/>
                <a:ext cx="165240" cy="176456"/>
              </a:xfrm>
              <a:prstGeom prst="rect">
                <a:avLst/>
              </a:prstGeom>
              <a:noFill/>
              <a:ln>
                <a:noFill/>
              </a:ln>
            </p:spPr>
          </p:pic>
          <p:pic>
            <p:nvPicPr>
              <p:cNvPr id="3159" name="Google Shape;3159;p33"/>
              <p:cNvPicPr preferRelativeResize="0"/>
              <p:nvPr/>
            </p:nvPicPr>
            <p:blipFill>
              <a:blip r:embed="rId7">
                <a:alphaModFix/>
              </a:blip>
              <a:stretch>
                <a:fillRect/>
              </a:stretch>
            </p:blipFill>
            <p:spPr>
              <a:xfrm>
                <a:off x="328441" y="2328149"/>
                <a:ext cx="165240" cy="176456"/>
              </a:xfrm>
              <a:prstGeom prst="rect">
                <a:avLst/>
              </a:prstGeom>
              <a:noFill/>
              <a:ln>
                <a:noFill/>
              </a:ln>
            </p:spPr>
          </p:pic>
          <p:pic>
            <p:nvPicPr>
              <p:cNvPr id="3160" name="Google Shape;3160;p33"/>
              <p:cNvPicPr preferRelativeResize="0"/>
              <p:nvPr/>
            </p:nvPicPr>
            <p:blipFill>
              <a:blip r:embed="rId8">
                <a:alphaModFix/>
              </a:blip>
              <a:stretch>
                <a:fillRect/>
              </a:stretch>
            </p:blipFill>
            <p:spPr>
              <a:xfrm>
                <a:off x="328452" y="2609977"/>
                <a:ext cx="165240" cy="176456"/>
              </a:xfrm>
              <a:prstGeom prst="rect">
                <a:avLst/>
              </a:prstGeom>
              <a:noFill/>
              <a:ln>
                <a:noFill/>
              </a:ln>
            </p:spPr>
          </p:pic>
          <p:pic>
            <p:nvPicPr>
              <p:cNvPr id="3161" name="Google Shape;3161;p33"/>
              <p:cNvPicPr preferRelativeResize="0"/>
              <p:nvPr/>
            </p:nvPicPr>
            <p:blipFill>
              <a:blip r:embed="rId9">
                <a:alphaModFix/>
              </a:blip>
              <a:stretch>
                <a:fillRect/>
              </a:stretch>
            </p:blipFill>
            <p:spPr>
              <a:xfrm>
                <a:off x="328452" y="2891794"/>
                <a:ext cx="165240" cy="176456"/>
              </a:xfrm>
              <a:prstGeom prst="rect">
                <a:avLst/>
              </a:prstGeom>
              <a:noFill/>
              <a:ln>
                <a:noFill/>
              </a:ln>
            </p:spPr>
          </p:pic>
          <p:sp>
            <p:nvSpPr>
              <p:cNvPr id="3162" name="Google Shape;3162;p33"/>
              <p:cNvSpPr txBox="1"/>
              <p:nvPr/>
            </p:nvSpPr>
            <p:spPr>
              <a:xfrm>
                <a:off x="235500" y="805850"/>
                <a:ext cx="8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tamaran"/>
                    <a:ea typeface="Catamaran"/>
                    <a:cs typeface="Catamaran"/>
                    <a:sym typeface="Catamaran"/>
                  </a:rPr>
                  <a:t>LEGEND:</a:t>
                </a:r>
                <a:endParaRPr b="1" sz="1300">
                  <a:latin typeface="Catamaran"/>
                  <a:ea typeface="Catamaran"/>
                  <a:cs typeface="Catamaran"/>
                  <a:sym typeface="Catamaran"/>
                </a:endParaRPr>
              </a:p>
            </p:txBody>
          </p:sp>
          <p:grpSp>
            <p:nvGrpSpPr>
              <p:cNvPr id="3163" name="Google Shape;3163;p33"/>
              <p:cNvGrpSpPr/>
              <p:nvPr/>
            </p:nvGrpSpPr>
            <p:grpSpPr>
              <a:xfrm>
                <a:off x="493700" y="1104475"/>
                <a:ext cx="2245500" cy="2052488"/>
                <a:chOff x="493700" y="1104475"/>
                <a:chExt cx="2245500" cy="2052488"/>
              </a:xfrm>
            </p:grpSpPr>
            <p:sp>
              <p:nvSpPr>
                <p:cNvPr id="3164" name="Google Shape;3164;p33"/>
                <p:cNvSpPr txBox="1"/>
                <p:nvPr/>
              </p:nvSpPr>
              <p:spPr>
                <a:xfrm>
                  <a:off x="493700" y="1104475"/>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Medical Device Suppliers</a:t>
                  </a:r>
                  <a:endParaRPr sz="1200">
                    <a:latin typeface="Catamaran"/>
                    <a:ea typeface="Catamaran"/>
                    <a:cs typeface="Catamaran"/>
                    <a:sym typeface="Catamaran"/>
                  </a:endParaRPr>
                </a:p>
              </p:txBody>
            </p:sp>
            <p:sp>
              <p:nvSpPr>
                <p:cNvPr id="3165" name="Google Shape;3165;p33"/>
                <p:cNvSpPr txBox="1"/>
                <p:nvPr/>
              </p:nvSpPr>
              <p:spPr>
                <a:xfrm>
                  <a:off x="493700" y="1386300"/>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Private Insurers</a:t>
                  </a:r>
                  <a:endParaRPr sz="1200">
                    <a:latin typeface="Catamaran"/>
                    <a:ea typeface="Catamaran"/>
                    <a:cs typeface="Catamaran"/>
                    <a:sym typeface="Catamaran"/>
                  </a:endParaRPr>
                </a:p>
              </p:txBody>
            </p:sp>
            <p:sp>
              <p:nvSpPr>
                <p:cNvPr id="3166" name="Google Shape;3166;p33"/>
                <p:cNvSpPr txBox="1"/>
                <p:nvPr/>
              </p:nvSpPr>
              <p:spPr>
                <a:xfrm>
                  <a:off x="493700" y="1668100"/>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Employers &amp; Associations</a:t>
                  </a:r>
                  <a:endParaRPr sz="1200">
                    <a:latin typeface="Catamaran"/>
                    <a:ea typeface="Catamaran"/>
                    <a:cs typeface="Catamaran"/>
                    <a:sym typeface="Catamaran"/>
                  </a:endParaRPr>
                </a:p>
              </p:txBody>
            </p:sp>
            <p:sp>
              <p:nvSpPr>
                <p:cNvPr id="3167" name="Google Shape;3167;p33"/>
                <p:cNvSpPr txBox="1"/>
                <p:nvPr/>
              </p:nvSpPr>
              <p:spPr>
                <a:xfrm>
                  <a:off x="493700" y="1949913"/>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Healthcare Providers</a:t>
                  </a:r>
                  <a:endParaRPr sz="1200">
                    <a:latin typeface="Catamaran"/>
                    <a:ea typeface="Catamaran"/>
                    <a:cs typeface="Catamaran"/>
                    <a:sym typeface="Catamaran"/>
                  </a:endParaRPr>
                </a:p>
              </p:txBody>
            </p:sp>
            <p:sp>
              <p:nvSpPr>
                <p:cNvPr id="3168" name="Google Shape;3168;p33"/>
                <p:cNvSpPr txBox="1"/>
                <p:nvPr/>
              </p:nvSpPr>
              <p:spPr>
                <a:xfrm>
                  <a:off x="493700" y="2231738"/>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Government Agencies</a:t>
                  </a:r>
                  <a:endParaRPr sz="1200">
                    <a:latin typeface="Catamaran"/>
                    <a:ea typeface="Catamaran"/>
                    <a:cs typeface="Catamaran"/>
                    <a:sym typeface="Catamaran"/>
                  </a:endParaRPr>
                </a:p>
              </p:txBody>
            </p:sp>
            <p:sp>
              <p:nvSpPr>
                <p:cNvPr id="3169" name="Google Shape;3169;p33"/>
                <p:cNvSpPr txBox="1"/>
                <p:nvPr/>
              </p:nvSpPr>
              <p:spPr>
                <a:xfrm>
                  <a:off x="493700" y="2513538"/>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Consultants &amp; Intermediaries</a:t>
                  </a:r>
                  <a:endParaRPr sz="1200">
                    <a:latin typeface="Catamaran"/>
                    <a:ea typeface="Catamaran"/>
                    <a:cs typeface="Catamaran"/>
                    <a:sym typeface="Catamaran"/>
                  </a:endParaRPr>
                </a:p>
              </p:txBody>
            </p:sp>
            <p:sp>
              <p:nvSpPr>
                <p:cNvPr id="3170" name="Google Shape;3170;p33"/>
                <p:cNvSpPr txBox="1"/>
                <p:nvPr/>
              </p:nvSpPr>
              <p:spPr>
                <a:xfrm>
                  <a:off x="493700" y="2787663"/>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Government Insurers</a:t>
                  </a:r>
                  <a:endParaRPr sz="1200">
                    <a:latin typeface="Catamaran"/>
                    <a:ea typeface="Catamaran"/>
                    <a:cs typeface="Catamaran"/>
                    <a:sym typeface="Catamaran"/>
                  </a:endParaRPr>
                </a:p>
              </p:txBody>
            </p:sp>
          </p:grpSp>
        </p:grpSp>
        <p:sp>
          <p:nvSpPr>
            <p:cNvPr id="3171" name="Google Shape;3171;p33"/>
            <p:cNvSpPr/>
            <p:nvPr/>
          </p:nvSpPr>
          <p:spPr>
            <a:xfrm>
              <a:off x="256050" y="3187025"/>
              <a:ext cx="183000" cy="183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3"/>
            <p:cNvSpPr/>
            <p:nvPr/>
          </p:nvSpPr>
          <p:spPr>
            <a:xfrm>
              <a:off x="2465850" y="2298450"/>
              <a:ext cx="183000" cy="1830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3"/>
            <p:cNvSpPr/>
            <p:nvPr/>
          </p:nvSpPr>
          <p:spPr>
            <a:xfrm>
              <a:off x="2465838" y="2010313"/>
              <a:ext cx="183000" cy="183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3"/>
            <p:cNvSpPr/>
            <p:nvPr/>
          </p:nvSpPr>
          <p:spPr>
            <a:xfrm>
              <a:off x="2465850" y="1149238"/>
              <a:ext cx="183000" cy="183000"/>
            </a:xfrm>
            <a:prstGeom prst="chevron">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3"/>
            <p:cNvSpPr txBox="1"/>
            <p:nvPr/>
          </p:nvSpPr>
          <p:spPr>
            <a:xfrm>
              <a:off x="417500" y="3092463"/>
              <a:ext cx="224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tamaran"/>
                  <a:ea typeface="Catamaran"/>
                  <a:cs typeface="Catamaran"/>
                  <a:sym typeface="Catamaran"/>
                </a:rPr>
                <a:t>Service Recipient</a:t>
              </a:r>
              <a:endParaRPr sz="1200">
                <a:latin typeface="Catamaran"/>
                <a:ea typeface="Catamaran"/>
                <a:cs typeface="Catamaran"/>
                <a:sym typeface="Catamaran"/>
              </a:endParaRPr>
            </a:p>
          </p:txBody>
        </p:sp>
      </p:grpSp>
      <p:sp>
        <p:nvSpPr>
          <p:cNvPr id="3176" name="Google Shape;3176;p33"/>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3"/>
          <p:cNvSpPr/>
          <p:nvPr/>
        </p:nvSpPr>
        <p:spPr>
          <a:xfrm>
            <a:off x="182150" y="805850"/>
            <a:ext cx="2503800" cy="25440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3"/>
          <p:cNvSpPr txBox="1"/>
          <p:nvPr/>
        </p:nvSpPr>
        <p:spPr>
          <a:xfrm>
            <a:off x="216325" y="4331750"/>
            <a:ext cx="6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tamaran"/>
                <a:ea typeface="Catamaran"/>
                <a:cs typeface="Catamaran"/>
                <a:sym typeface="Catamaran"/>
              </a:rPr>
              <a:t>KEY:</a:t>
            </a:r>
            <a:endParaRPr b="1">
              <a:latin typeface="Catamaran"/>
              <a:ea typeface="Catamaran"/>
              <a:cs typeface="Catamaran"/>
              <a:sym typeface="Catamaran"/>
            </a:endParaRPr>
          </a:p>
        </p:txBody>
      </p:sp>
      <p:cxnSp>
        <p:nvCxnSpPr>
          <p:cNvPr id="3179" name="Google Shape;3179;p33"/>
          <p:cNvCxnSpPr/>
          <p:nvPr/>
        </p:nvCxnSpPr>
        <p:spPr>
          <a:xfrm rot="10800000">
            <a:off x="2410950" y="815225"/>
            <a:ext cx="6600" cy="2529600"/>
          </a:xfrm>
          <a:prstGeom prst="straightConnector1">
            <a:avLst/>
          </a:prstGeom>
          <a:noFill/>
          <a:ln cap="flat" cmpd="sng" w="9525">
            <a:solidFill>
              <a:schemeClr val="accent1"/>
            </a:solidFill>
            <a:prstDash val="solid"/>
            <a:round/>
            <a:headEnd len="med" w="med" type="none"/>
            <a:tailEnd len="med" w="med" type="none"/>
          </a:ln>
        </p:spPr>
      </p:cxnSp>
      <p:sp>
        <p:nvSpPr>
          <p:cNvPr id="3180" name="Google Shape;3180;p33"/>
          <p:cNvSpPr/>
          <p:nvPr/>
        </p:nvSpPr>
        <p:spPr>
          <a:xfrm>
            <a:off x="182150" y="4361200"/>
            <a:ext cx="2503800" cy="24570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sp>
        <p:nvSpPr>
          <p:cNvPr id="3185" name="Google Shape;3185;p34"/>
          <p:cNvSpPr txBox="1"/>
          <p:nvPr>
            <p:ph type="title"/>
          </p:nvPr>
        </p:nvSpPr>
        <p:spPr>
          <a:xfrm>
            <a:off x="820050" y="451775"/>
            <a:ext cx="105519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Regulatory Process</a:t>
            </a:r>
            <a:endParaRPr/>
          </a:p>
        </p:txBody>
      </p:sp>
      <p:sp>
        <p:nvSpPr>
          <p:cNvPr id="3186" name="Google Shape;3186;p34"/>
          <p:cNvSpPr/>
          <p:nvPr/>
        </p:nvSpPr>
        <p:spPr>
          <a:xfrm>
            <a:off x="3776303" y="1425425"/>
            <a:ext cx="4639200" cy="741600"/>
          </a:xfrm>
          <a:prstGeom prst="flowChartAlternateProcess">
            <a:avLst/>
          </a:prstGeom>
          <a:solidFill>
            <a:srgbClr val="0737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LOWER</a:t>
            </a:r>
            <a:r>
              <a:rPr lang="en" sz="1600">
                <a:solidFill>
                  <a:schemeClr val="lt2"/>
                </a:solidFill>
                <a:latin typeface="Catamaran SemiBold"/>
                <a:ea typeface="Catamaran SemiBold"/>
                <a:cs typeface="Catamaran SemiBold"/>
                <a:sym typeface="Catamaran SemiBold"/>
              </a:rPr>
              <a:t>-</a:t>
            </a:r>
            <a:r>
              <a:rPr lang="en" sz="1600">
                <a:solidFill>
                  <a:schemeClr val="lt2"/>
                </a:solidFill>
                <a:latin typeface="Catamaran SemiBold"/>
                <a:ea typeface="Catamaran SemiBold"/>
                <a:cs typeface="Catamaran SemiBold"/>
                <a:sym typeface="Catamaran SemiBold"/>
              </a:rPr>
              <a:t>LIMB EXOSKELETON MEDICAL DEVICE</a:t>
            </a:r>
            <a:endParaRPr sz="1600">
              <a:solidFill>
                <a:schemeClr val="lt2"/>
              </a:solidFill>
              <a:latin typeface="Catamaran SemiBold"/>
              <a:ea typeface="Catamaran SemiBold"/>
              <a:cs typeface="Catamaran SemiBold"/>
              <a:sym typeface="Catamaran SemiBold"/>
            </a:endParaRPr>
          </a:p>
        </p:txBody>
      </p:sp>
      <p:sp>
        <p:nvSpPr>
          <p:cNvPr id="3187" name="Google Shape;3187;p34"/>
          <p:cNvSpPr/>
          <p:nvPr/>
        </p:nvSpPr>
        <p:spPr>
          <a:xfrm>
            <a:off x="3776303" y="2520029"/>
            <a:ext cx="4639200" cy="741600"/>
          </a:xfrm>
          <a:prstGeom prst="flowChartAlternateProcess">
            <a:avLst/>
          </a:prstGeom>
          <a:solidFill>
            <a:srgbClr val="0B539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CLASS II: MODERATE &amp; CONTROLLED RISK</a:t>
            </a:r>
            <a:endParaRPr sz="1600">
              <a:solidFill>
                <a:schemeClr val="lt2"/>
              </a:solidFill>
              <a:latin typeface="Catamaran SemiBold"/>
              <a:ea typeface="Catamaran SemiBold"/>
              <a:cs typeface="Catamaran SemiBold"/>
              <a:sym typeface="Catamaran SemiBold"/>
            </a:endParaRPr>
          </a:p>
        </p:txBody>
      </p:sp>
      <p:sp>
        <p:nvSpPr>
          <p:cNvPr id="3188" name="Google Shape;3188;p34"/>
          <p:cNvSpPr/>
          <p:nvPr/>
        </p:nvSpPr>
        <p:spPr>
          <a:xfrm>
            <a:off x="3776303" y="3614633"/>
            <a:ext cx="4639200" cy="741600"/>
          </a:xfrm>
          <a:prstGeom prst="flowChartAlternateProcess">
            <a:avLst/>
          </a:prstGeom>
          <a:solidFill>
            <a:srgbClr val="3D85C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DE NOVO 510K: NO PREDICATE</a:t>
            </a:r>
            <a:endParaRPr sz="1600">
              <a:solidFill>
                <a:schemeClr val="lt2"/>
              </a:solidFill>
              <a:latin typeface="Catamaran SemiBold"/>
              <a:ea typeface="Catamaran SemiBold"/>
              <a:cs typeface="Catamaran SemiBold"/>
              <a:sym typeface="Catamaran SemiBold"/>
            </a:endParaRPr>
          </a:p>
        </p:txBody>
      </p:sp>
      <p:sp>
        <p:nvSpPr>
          <p:cNvPr id="3189" name="Google Shape;3189;p34"/>
          <p:cNvSpPr/>
          <p:nvPr/>
        </p:nvSpPr>
        <p:spPr>
          <a:xfrm>
            <a:off x="1456513" y="4695831"/>
            <a:ext cx="2319900" cy="741600"/>
          </a:xfrm>
          <a:prstGeom prst="flowChartAlternateProcess">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GENERAL CONTROLS</a:t>
            </a:r>
            <a:endParaRPr sz="1600">
              <a:solidFill>
                <a:schemeClr val="lt2"/>
              </a:solidFill>
              <a:latin typeface="Catamaran SemiBold"/>
              <a:ea typeface="Catamaran SemiBold"/>
              <a:cs typeface="Catamaran SemiBold"/>
              <a:sym typeface="Catamaran SemiBold"/>
            </a:endParaRPr>
          </a:p>
        </p:txBody>
      </p:sp>
      <p:sp>
        <p:nvSpPr>
          <p:cNvPr id="3190" name="Google Shape;3190;p34"/>
          <p:cNvSpPr/>
          <p:nvPr/>
        </p:nvSpPr>
        <p:spPr>
          <a:xfrm>
            <a:off x="4936055" y="4709237"/>
            <a:ext cx="2319900" cy="741600"/>
          </a:xfrm>
          <a:prstGeom prst="flowChartAlternateProcess">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SPECIAL</a:t>
            </a:r>
            <a:r>
              <a:rPr lang="en" sz="1600">
                <a:solidFill>
                  <a:schemeClr val="lt2"/>
                </a:solidFill>
                <a:latin typeface="Catamaran SemiBold"/>
                <a:ea typeface="Catamaran SemiBold"/>
                <a:cs typeface="Catamaran SemiBold"/>
                <a:sym typeface="Catamaran SemiBold"/>
              </a:rPr>
              <a:t> CONTROLS</a:t>
            </a:r>
            <a:endParaRPr sz="1600">
              <a:solidFill>
                <a:schemeClr val="lt2"/>
              </a:solidFill>
              <a:latin typeface="Catamaran SemiBold"/>
              <a:ea typeface="Catamaran SemiBold"/>
              <a:cs typeface="Catamaran SemiBold"/>
              <a:sym typeface="Catamaran SemiBold"/>
            </a:endParaRPr>
          </a:p>
        </p:txBody>
      </p:sp>
      <p:sp>
        <p:nvSpPr>
          <p:cNvPr id="3191" name="Google Shape;3191;p34"/>
          <p:cNvSpPr/>
          <p:nvPr/>
        </p:nvSpPr>
        <p:spPr>
          <a:xfrm>
            <a:off x="8415597" y="4709237"/>
            <a:ext cx="2319900" cy="741600"/>
          </a:xfrm>
          <a:prstGeom prst="flowChartAlternateProcess">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CLINICAL DATA</a:t>
            </a:r>
            <a:endParaRPr sz="1600">
              <a:solidFill>
                <a:schemeClr val="lt2"/>
              </a:solidFill>
              <a:latin typeface="Catamaran SemiBold"/>
              <a:ea typeface="Catamaran SemiBold"/>
              <a:cs typeface="Catamaran SemiBold"/>
              <a:sym typeface="Catamaran SemiBold"/>
            </a:endParaRPr>
          </a:p>
        </p:txBody>
      </p:sp>
      <p:sp>
        <p:nvSpPr>
          <p:cNvPr id="3192" name="Google Shape;3192;p34"/>
          <p:cNvSpPr/>
          <p:nvPr/>
        </p:nvSpPr>
        <p:spPr>
          <a:xfrm>
            <a:off x="3776303" y="5803816"/>
            <a:ext cx="4639200" cy="741600"/>
          </a:xfrm>
          <a:prstGeom prst="flowChartAlternateProcess">
            <a:avLst/>
          </a:prstGeom>
          <a:solidFill>
            <a:srgbClr val="9FC5E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Catamaran SemiBold"/>
                <a:ea typeface="Catamaran SemiBold"/>
                <a:cs typeface="Catamaran SemiBold"/>
                <a:sym typeface="Catamaran SemiBold"/>
              </a:rPr>
              <a:t>APPROVAL TO MARKET DEVICE</a:t>
            </a:r>
            <a:endParaRPr sz="1600">
              <a:solidFill>
                <a:schemeClr val="lt2"/>
              </a:solidFill>
              <a:latin typeface="Catamaran SemiBold"/>
              <a:ea typeface="Catamaran SemiBold"/>
              <a:cs typeface="Catamaran SemiBold"/>
              <a:sym typeface="Catamaran SemiBold"/>
            </a:endParaRPr>
          </a:p>
        </p:txBody>
      </p:sp>
      <p:sp>
        <p:nvSpPr>
          <p:cNvPr id="3193" name="Google Shape;3193;p34"/>
          <p:cNvSpPr/>
          <p:nvPr/>
        </p:nvSpPr>
        <p:spPr>
          <a:xfrm>
            <a:off x="6005225" y="2185725"/>
            <a:ext cx="220800" cy="334200"/>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6005225" y="3271013"/>
            <a:ext cx="220800" cy="334200"/>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a:off x="6005225" y="4365625"/>
            <a:ext cx="220800" cy="334200"/>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rot="2700000">
            <a:off x="3660075" y="4327771"/>
            <a:ext cx="220617" cy="412809"/>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4"/>
          <p:cNvSpPr/>
          <p:nvPr/>
        </p:nvSpPr>
        <p:spPr>
          <a:xfrm rot="-2700000">
            <a:off x="8350575" y="4326333"/>
            <a:ext cx="220617" cy="412809"/>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4"/>
          <p:cNvSpPr/>
          <p:nvPr/>
        </p:nvSpPr>
        <p:spPr>
          <a:xfrm rot="-2700000">
            <a:off x="3660075" y="5422858"/>
            <a:ext cx="220617" cy="412809"/>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4"/>
          <p:cNvSpPr/>
          <p:nvPr/>
        </p:nvSpPr>
        <p:spPr>
          <a:xfrm rot="2700000">
            <a:off x="8311325" y="5422871"/>
            <a:ext cx="220617" cy="412809"/>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4"/>
          <p:cNvSpPr/>
          <p:nvPr/>
        </p:nvSpPr>
        <p:spPr>
          <a:xfrm>
            <a:off x="5985600" y="5460225"/>
            <a:ext cx="220800" cy="334200"/>
          </a:xfrm>
          <a:prstGeom prst="down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4"/>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5" name="Shape 3205"/>
        <p:cNvGrpSpPr/>
        <p:nvPr/>
      </p:nvGrpSpPr>
      <p:grpSpPr>
        <a:xfrm>
          <a:off x="0" y="0"/>
          <a:ext cx="0" cy="0"/>
          <a:chOff x="0" y="0"/>
          <a:chExt cx="0" cy="0"/>
        </a:xfrm>
      </p:grpSpPr>
      <p:sp>
        <p:nvSpPr>
          <p:cNvPr id="3206" name="Google Shape;3206;p35"/>
          <p:cNvSpPr txBox="1"/>
          <p:nvPr>
            <p:ph type="title"/>
          </p:nvPr>
        </p:nvSpPr>
        <p:spPr>
          <a:xfrm>
            <a:off x="1265250" y="3647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The ExoDynamics Team</a:t>
            </a:r>
            <a:endParaRPr/>
          </a:p>
        </p:txBody>
      </p:sp>
      <p:pic>
        <p:nvPicPr>
          <p:cNvPr id="3207" name="Google Shape;3207;p35"/>
          <p:cNvPicPr preferRelativeResize="0"/>
          <p:nvPr/>
        </p:nvPicPr>
        <p:blipFill rotWithShape="1">
          <a:blip r:embed="rId3">
            <a:alphaModFix/>
          </a:blip>
          <a:srcRect b="0" l="0" r="0" t="0"/>
          <a:stretch/>
        </p:blipFill>
        <p:spPr>
          <a:xfrm>
            <a:off x="1265250" y="1313400"/>
            <a:ext cx="1668600" cy="1668600"/>
          </a:xfrm>
          <a:prstGeom prst="ellipse">
            <a:avLst/>
          </a:prstGeom>
          <a:noFill/>
          <a:ln>
            <a:noFill/>
          </a:ln>
        </p:spPr>
      </p:pic>
      <p:pic>
        <p:nvPicPr>
          <p:cNvPr id="3208" name="Google Shape;3208;p35"/>
          <p:cNvPicPr preferRelativeResize="0"/>
          <p:nvPr/>
        </p:nvPicPr>
        <p:blipFill rotWithShape="1">
          <a:blip r:embed="rId4">
            <a:alphaModFix/>
          </a:blip>
          <a:srcRect b="0" l="8934" r="3979" t="8441"/>
          <a:stretch/>
        </p:blipFill>
        <p:spPr>
          <a:xfrm>
            <a:off x="5208450" y="1305888"/>
            <a:ext cx="1668600" cy="1668600"/>
          </a:xfrm>
          <a:prstGeom prst="ellipse">
            <a:avLst/>
          </a:prstGeom>
          <a:noFill/>
          <a:ln>
            <a:noFill/>
          </a:ln>
        </p:spPr>
      </p:pic>
      <p:pic>
        <p:nvPicPr>
          <p:cNvPr id="3209" name="Google Shape;3209;p35"/>
          <p:cNvPicPr preferRelativeResize="0"/>
          <p:nvPr/>
        </p:nvPicPr>
        <p:blipFill rotWithShape="1">
          <a:blip r:embed="rId5">
            <a:alphaModFix/>
          </a:blip>
          <a:srcRect b="0" l="2281" r="2271" t="0"/>
          <a:stretch/>
        </p:blipFill>
        <p:spPr>
          <a:xfrm>
            <a:off x="9326975" y="1305900"/>
            <a:ext cx="1668600" cy="1668600"/>
          </a:xfrm>
          <a:prstGeom prst="ellipse">
            <a:avLst/>
          </a:prstGeom>
          <a:noFill/>
          <a:ln>
            <a:noFill/>
          </a:ln>
        </p:spPr>
      </p:pic>
      <p:pic>
        <p:nvPicPr>
          <p:cNvPr id="3210" name="Google Shape;3210;p35"/>
          <p:cNvPicPr preferRelativeResize="0"/>
          <p:nvPr/>
        </p:nvPicPr>
        <p:blipFill rotWithShape="1">
          <a:blip r:embed="rId6">
            <a:alphaModFix/>
          </a:blip>
          <a:srcRect b="7570" l="0" r="0" t="7561"/>
          <a:stretch/>
        </p:blipFill>
        <p:spPr>
          <a:xfrm>
            <a:off x="1265250" y="4205900"/>
            <a:ext cx="1668600" cy="1668600"/>
          </a:xfrm>
          <a:prstGeom prst="ellipse">
            <a:avLst/>
          </a:prstGeom>
          <a:noFill/>
          <a:ln>
            <a:noFill/>
          </a:ln>
        </p:spPr>
      </p:pic>
      <p:pic>
        <p:nvPicPr>
          <p:cNvPr id="3211" name="Google Shape;3211;p35"/>
          <p:cNvPicPr preferRelativeResize="0"/>
          <p:nvPr/>
        </p:nvPicPr>
        <p:blipFill rotWithShape="1">
          <a:blip r:embed="rId7">
            <a:alphaModFix/>
          </a:blip>
          <a:srcRect b="4001" l="0" r="0" t="4001"/>
          <a:stretch/>
        </p:blipFill>
        <p:spPr>
          <a:xfrm>
            <a:off x="9326975" y="4186850"/>
            <a:ext cx="1668600" cy="1668600"/>
          </a:xfrm>
          <a:prstGeom prst="ellipse">
            <a:avLst/>
          </a:prstGeom>
          <a:noFill/>
          <a:ln>
            <a:noFill/>
          </a:ln>
        </p:spPr>
      </p:pic>
      <p:sp>
        <p:nvSpPr>
          <p:cNvPr id="3212" name="Google Shape;3212;p35"/>
          <p:cNvSpPr txBox="1"/>
          <p:nvPr>
            <p:ph idx="1" type="subTitle"/>
          </p:nvPr>
        </p:nvSpPr>
        <p:spPr>
          <a:xfrm>
            <a:off x="701527" y="2890800"/>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700"/>
              <a:t>Sam Chang</a:t>
            </a:r>
            <a:endParaRPr sz="1700"/>
          </a:p>
        </p:txBody>
      </p:sp>
      <p:sp>
        <p:nvSpPr>
          <p:cNvPr id="3213" name="Google Shape;3213;p35"/>
          <p:cNvSpPr txBox="1"/>
          <p:nvPr>
            <p:ph idx="4" type="body"/>
          </p:nvPr>
        </p:nvSpPr>
        <p:spPr>
          <a:xfrm>
            <a:off x="625325" y="3152125"/>
            <a:ext cx="28812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Chief</a:t>
            </a:r>
            <a:r>
              <a:rPr lang="en" sz="1300"/>
              <a:t> Executive Officer (CEO)</a:t>
            </a:r>
            <a:endParaRPr sz="1300"/>
          </a:p>
        </p:txBody>
      </p:sp>
      <p:sp>
        <p:nvSpPr>
          <p:cNvPr id="3214" name="Google Shape;3214;p35"/>
          <p:cNvSpPr txBox="1"/>
          <p:nvPr>
            <p:ph idx="4" type="body"/>
          </p:nvPr>
        </p:nvSpPr>
        <p:spPr>
          <a:xfrm>
            <a:off x="168125" y="3380725"/>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BASc. in Biomedical Engineering, UBC</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15" name="Google Shape;3215;p35"/>
          <p:cNvSpPr txBox="1"/>
          <p:nvPr>
            <p:ph idx="4" type="body"/>
          </p:nvPr>
        </p:nvSpPr>
        <p:spPr>
          <a:xfrm>
            <a:off x="-13667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3+ Years Experience in Biomechanics &amp; Biomaterials</a:t>
            </a:r>
            <a:endParaRPr sz="1300"/>
          </a:p>
          <a:p>
            <a:pPr indent="0" lvl="0" marL="0" rtl="0" algn="ctr">
              <a:spcBef>
                <a:spcPts val="2100"/>
              </a:spcBef>
              <a:spcAft>
                <a:spcPts val="2100"/>
              </a:spcAft>
              <a:buNone/>
            </a:pPr>
            <a:r>
              <a:t/>
            </a:r>
            <a:endParaRPr sz="1300"/>
          </a:p>
        </p:txBody>
      </p:sp>
      <p:sp>
        <p:nvSpPr>
          <p:cNvPr id="3216" name="Google Shape;3216;p35"/>
          <p:cNvSpPr txBox="1"/>
          <p:nvPr>
            <p:ph idx="1" type="subTitle"/>
          </p:nvPr>
        </p:nvSpPr>
        <p:spPr>
          <a:xfrm>
            <a:off x="4740127" y="2890800"/>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Patrick Cervantes</a:t>
            </a:r>
            <a:endParaRPr sz="1800"/>
          </a:p>
        </p:txBody>
      </p:sp>
      <p:sp>
        <p:nvSpPr>
          <p:cNvPr id="3217" name="Google Shape;3217;p35"/>
          <p:cNvSpPr txBox="1"/>
          <p:nvPr>
            <p:ph idx="4" type="body"/>
          </p:nvPr>
        </p:nvSpPr>
        <p:spPr>
          <a:xfrm>
            <a:off x="4663925" y="3152125"/>
            <a:ext cx="28812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Chief Technology Officer (CTO)</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18" name="Google Shape;3218;p35"/>
          <p:cNvSpPr txBox="1"/>
          <p:nvPr>
            <p:ph idx="4" type="body"/>
          </p:nvPr>
        </p:nvSpPr>
        <p:spPr>
          <a:xfrm>
            <a:off x="4206725" y="3380725"/>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BASc. in</a:t>
            </a:r>
            <a:r>
              <a:rPr lang="en" sz="1300"/>
              <a:t> Biomedical Engineering, UBC</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19" name="Google Shape;3219;p35"/>
          <p:cNvSpPr txBox="1"/>
          <p:nvPr>
            <p:ph idx="4" type="body"/>
          </p:nvPr>
        </p:nvSpPr>
        <p:spPr>
          <a:xfrm>
            <a:off x="390192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3+ Years Experience in Biomechanics &amp; Biomaterials</a:t>
            </a:r>
            <a:endParaRPr sz="1300"/>
          </a:p>
        </p:txBody>
      </p:sp>
      <p:sp>
        <p:nvSpPr>
          <p:cNvPr id="3220" name="Google Shape;3220;p35"/>
          <p:cNvSpPr txBox="1"/>
          <p:nvPr>
            <p:ph idx="1" type="subTitle"/>
          </p:nvPr>
        </p:nvSpPr>
        <p:spPr>
          <a:xfrm>
            <a:off x="8931127" y="2890800"/>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Amber Bhatt</a:t>
            </a:r>
            <a:endParaRPr sz="1800"/>
          </a:p>
        </p:txBody>
      </p:sp>
      <p:sp>
        <p:nvSpPr>
          <p:cNvPr id="3221" name="Google Shape;3221;p35"/>
          <p:cNvSpPr txBox="1"/>
          <p:nvPr>
            <p:ph idx="4" type="body"/>
          </p:nvPr>
        </p:nvSpPr>
        <p:spPr>
          <a:xfrm>
            <a:off x="8778725" y="3152125"/>
            <a:ext cx="28812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Chief Financial Officer (CFO)</a:t>
            </a:r>
            <a:endParaRPr sz="1300"/>
          </a:p>
        </p:txBody>
      </p:sp>
      <p:sp>
        <p:nvSpPr>
          <p:cNvPr id="3222" name="Google Shape;3222;p35"/>
          <p:cNvSpPr txBox="1"/>
          <p:nvPr>
            <p:ph idx="4" type="body"/>
          </p:nvPr>
        </p:nvSpPr>
        <p:spPr>
          <a:xfrm>
            <a:off x="8397725" y="3380725"/>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BASc. in</a:t>
            </a:r>
            <a:r>
              <a:rPr lang="en" sz="1300"/>
              <a:t> Biomedical Engineering, UBC</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23" name="Google Shape;3223;p35"/>
          <p:cNvSpPr txBox="1"/>
          <p:nvPr>
            <p:ph idx="4" type="body"/>
          </p:nvPr>
        </p:nvSpPr>
        <p:spPr>
          <a:xfrm>
            <a:off x="794052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3+ Years Experience in Bioinformatics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24" name="Google Shape;3224;p35"/>
          <p:cNvSpPr txBox="1"/>
          <p:nvPr>
            <p:ph idx="1" type="subTitle"/>
          </p:nvPr>
        </p:nvSpPr>
        <p:spPr>
          <a:xfrm>
            <a:off x="793202"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Aly Khan Nuruddin</a:t>
            </a:r>
            <a:endParaRPr sz="1800"/>
          </a:p>
        </p:txBody>
      </p:sp>
      <p:sp>
        <p:nvSpPr>
          <p:cNvPr id="3225" name="Google Shape;3225;p35"/>
          <p:cNvSpPr txBox="1"/>
          <p:nvPr>
            <p:ph idx="4" type="body"/>
          </p:nvPr>
        </p:nvSpPr>
        <p:spPr>
          <a:xfrm>
            <a:off x="640800" y="6011500"/>
            <a:ext cx="28812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Chief Medical Officer (CMO)</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26" name="Google Shape;3226;p35"/>
          <p:cNvSpPr txBox="1"/>
          <p:nvPr>
            <p:ph idx="4" type="body"/>
          </p:nvPr>
        </p:nvSpPr>
        <p:spPr>
          <a:xfrm>
            <a:off x="259800" y="6240100"/>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BASc. in</a:t>
            </a:r>
            <a:r>
              <a:rPr lang="en" sz="1300"/>
              <a:t> Biomedical Engineering, UBC</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27" name="Google Shape;3227;p35"/>
          <p:cNvSpPr txBox="1"/>
          <p:nvPr>
            <p:ph idx="4" type="body"/>
          </p:nvPr>
        </p:nvSpPr>
        <p:spPr>
          <a:xfrm>
            <a:off x="-121200" y="6468700"/>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2</a:t>
            </a:r>
            <a:r>
              <a:rPr lang="en" sz="1300"/>
              <a:t>+ Years Experience in Signals &amp; Systems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pic>
        <p:nvPicPr>
          <p:cNvPr id="3228" name="Google Shape;3228;p35"/>
          <p:cNvPicPr preferRelativeResize="0"/>
          <p:nvPr/>
        </p:nvPicPr>
        <p:blipFill rotWithShape="1">
          <a:blip r:embed="rId8">
            <a:alphaModFix/>
          </a:blip>
          <a:srcRect b="1028" l="0" r="0" t="1028"/>
          <a:stretch/>
        </p:blipFill>
        <p:spPr>
          <a:xfrm>
            <a:off x="5208450" y="4187013"/>
            <a:ext cx="1668600" cy="1668600"/>
          </a:xfrm>
          <a:prstGeom prst="ellipse">
            <a:avLst/>
          </a:prstGeom>
          <a:noFill/>
          <a:ln>
            <a:noFill/>
          </a:ln>
        </p:spPr>
      </p:pic>
      <p:sp>
        <p:nvSpPr>
          <p:cNvPr id="3229" name="Google Shape;3229;p35"/>
          <p:cNvSpPr txBox="1"/>
          <p:nvPr>
            <p:ph idx="1" type="subTitle"/>
          </p:nvPr>
        </p:nvSpPr>
        <p:spPr>
          <a:xfrm>
            <a:off x="4736402"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Selim Akef</a:t>
            </a:r>
            <a:endParaRPr sz="1800"/>
          </a:p>
        </p:txBody>
      </p:sp>
      <p:sp>
        <p:nvSpPr>
          <p:cNvPr id="3230" name="Google Shape;3230;p35"/>
          <p:cNvSpPr txBox="1"/>
          <p:nvPr>
            <p:ph idx="4" type="body"/>
          </p:nvPr>
        </p:nvSpPr>
        <p:spPr>
          <a:xfrm>
            <a:off x="4251725" y="6011500"/>
            <a:ext cx="36165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Chief Business Development Officer (CBDO)</a:t>
            </a:r>
            <a:endParaRPr sz="1300"/>
          </a:p>
        </p:txBody>
      </p:sp>
      <p:sp>
        <p:nvSpPr>
          <p:cNvPr id="3231" name="Google Shape;3231;p35"/>
          <p:cNvSpPr txBox="1"/>
          <p:nvPr>
            <p:ph idx="4" type="body"/>
          </p:nvPr>
        </p:nvSpPr>
        <p:spPr>
          <a:xfrm>
            <a:off x="4203000" y="6240100"/>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BASc. in</a:t>
            </a:r>
            <a:r>
              <a:rPr lang="en" sz="1300"/>
              <a:t> Biomedical Engineering, UBC</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32" name="Google Shape;3232;p35"/>
          <p:cNvSpPr txBox="1"/>
          <p:nvPr>
            <p:ph idx="4" type="body"/>
          </p:nvPr>
        </p:nvSpPr>
        <p:spPr>
          <a:xfrm>
            <a:off x="3822000" y="6468700"/>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3</a:t>
            </a:r>
            <a:r>
              <a:rPr lang="en" sz="1300"/>
              <a:t>+ Years Experience in Signals &amp; Systems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233" name="Google Shape;3233;p35"/>
          <p:cNvSpPr txBox="1"/>
          <p:nvPr>
            <p:ph idx="1" type="subTitle"/>
          </p:nvPr>
        </p:nvSpPr>
        <p:spPr>
          <a:xfrm>
            <a:off x="8831827"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Vacant</a:t>
            </a:r>
            <a:endParaRPr sz="1800"/>
          </a:p>
        </p:txBody>
      </p:sp>
      <p:sp>
        <p:nvSpPr>
          <p:cNvPr id="3234" name="Google Shape;3234;p35"/>
          <p:cNvSpPr txBox="1"/>
          <p:nvPr>
            <p:ph idx="4" type="body"/>
          </p:nvPr>
        </p:nvSpPr>
        <p:spPr>
          <a:xfrm>
            <a:off x="8366525" y="6011500"/>
            <a:ext cx="36165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Chief Sales Officer (CSO)</a:t>
            </a:r>
            <a:endParaRPr sz="1300"/>
          </a:p>
        </p:txBody>
      </p:sp>
      <p:sp>
        <p:nvSpPr>
          <p:cNvPr id="3235" name="Google Shape;3235;p35"/>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36"/>
          <p:cNvSpPr txBox="1"/>
          <p:nvPr>
            <p:ph type="title"/>
          </p:nvPr>
        </p:nvSpPr>
        <p:spPr>
          <a:xfrm>
            <a:off x="720400" y="288575"/>
            <a:ext cx="109119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Our Expert Partners</a:t>
            </a:r>
            <a:endParaRPr/>
          </a:p>
        </p:txBody>
      </p:sp>
      <p:pic>
        <p:nvPicPr>
          <p:cNvPr id="3241" name="Google Shape;3241;p36"/>
          <p:cNvPicPr preferRelativeResize="0"/>
          <p:nvPr/>
        </p:nvPicPr>
        <p:blipFill>
          <a:blip r:embed="rId3">
            <a:alphaModFix/>
          </a:blip>
          <a:stretch>
            <a:fillRect/>
          </a:stretch>
        </p:blipFill>
        <p:spPr>
          <a:xfrm>
            <a:off x="604750" y="747275"/>
            <a:ext cx="3183574" cy="3110624"/>
          </a:xfrm>
          <a:prstGeom prst="rect">
            <a:avLst/>
          </a:prstGeom>
          <a:noFill/>
          <a:ln>
            <a:noFill/>
          </a:ln>
        </p:spPr>
      </p:pic>
      <p:grpSp>
        <p:nvGrpSpPr>
          <p:cNvPr id="3242" name="Google Shape;3242;p36"/>
          <p:cNvGrpSpPr/>
          <p:nvPr/>
        </p:nvGrpSpPr>
        <p:grpSpPr>
          <a:xfrm>
            <a:off x="-4739" y="36585"/>
            <a:ext cx="829796" cy="822478"/>
            <a:chOff x="8787111" y="-109515"/>
            <a:chExt cx="829796" cy="822478"/>
          </a:xfrm>
        </p:grpSpPr>
        <p:sp>
          <p:nvSpPr>
            <p:cNvPr id="3243" name="Google Shape;3243;p36"/>
            <p:cNvSpPr/>
            <p:nvPr/>
          </p:nvSpPr>
          <p:spPr>
            <a:xfrm>
              <a:off x="8789233" y="-94223"/>
              <a:ext cx="818400" cy="787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244" name="Google Shape;3244;p36"/>
            <p:cNvGrpSpPr/>
            <p:nvPr/>
          </p:nvGrpSpPr>
          <p:grpSpPr>
            <a:xfrm>
              <a:off x="8787111" y="-91404"/>
              <a:ext cx="822906" cy="684628"/>
              <a:chOff x="3210826" y="234733"/>
              <a:chExt cx="1560900" cy="1298611"/>
            </a:xfrm>
          </p:grpSpPr>
          <p:cxnSp>
            <p:nvCxnSpPr>
              <p:cNvPr id="3245" name="Google Shape;3245;p36"/>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46" name="Google Shape;3246;p36"/>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47" name="Google Shape;3247;p36"/>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48" name="Google Shape;3248;p36"/>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49" name="Google Shape;3249;p36"/>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50" name="Google Shape;3250;p36"/>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51" name="Google Shape;3251;p36"/>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3252" name="Google Shape;3252;p36"/>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3253" name="Google Shape;3253;p36"/>
            <p:cNvGrpSpPr/>
            <p:nvPr/>
          </p:nvGrpSpPr>
          <p:grpSpPr>
            <a:xfrm rot="-59996">
              <a:off x="8801373" y="-102522"/>
              <a:ext cx="808541" cy="808491"/>
              <a:chOff x="3247624" y="213651"/>
              <a:chExt cx="1533709" cy="1533614"/>
            </a:xfrm>
          </p:grpSpPr>
          <p:sp>
            <p:nvSpPr>
              <p:cNvPr id="3254" name="Google Shape;3254;p36"/>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55" name="Google Shape;3255;p36"/>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3256" name="Google Shape;3256;p36"/>
            <p:cNvSpPr/>
            <p:nvPr/>
          </p:nvSpPr>
          <p:spPr>
            <a:xfrm>
              <a:off x="9019934" y="116079"/>
              <a:ext cx="371100" cy="371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57" name="Google Shape;3257;p36"/>
            <p:cNvSpPr/>
            <p:nvPr/>
          </p:nvSpPr>
          <p:spPr>
            <a:xfrm>
              <a:off x="9111478" y="207623"/>
              <a:ext cx="188100" cy="188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258" name="Google Shape;3258;p36"/>
          <p:cNvGrpSpPr/>
          <p:nvPr/>
        </p:nvGrpSpPr>
        <p:grpSpPr>
          <a:xfrm>
            <a:off x="11393692" y="-11"/>
            <a:ext cx="798315" cy="784708"/>
            <a:chOff x="7222892" y="1006464"/>
            <a:chExt cx="798315" cy="784708"/>
          </a:xfrm>
        </p:grpSpPr>
        <p:sp>
          <p:nvSpPr>
            <p:cNvPr id="3259" name="Google Shape;3259;p36"/>
            <p:cNvSpPr/>
            <p:nvPr/>
          </p:nvSpPr>
          <p:spPr>
            <a:xfrm rot="10800000">
              <a:off x="7225243" y="1015072"/>
              <a:ext cx="776100" cy="7761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60" name="Google Shape;3260;p36"/>
            <p:cNvSpPr/>
            <p:nvPr/>
          </p:nvSpPr>
          <p:spPr>
            <a:xfrm>
              <a:off x="7625743" y="1396358"/>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261" name="Google Shape;3261;p36"/>
            <p:cNvGrpSpPr/>
            <p:nvPr/>
          </p:nvGrpSpPr>
          <p:grpSpPr>
            <a:xfrm rot="10800000">
              <a:off x="7222892" y="1006464"/>
              <a:ext cx="798315" cy="400936"/>
              <a:chOff x="10576560" y="3328633"/>
              <a:chExt cx="1514255" cy="760500"/>
            </a:xfrm>
          </p:grpSpPr>
          <p:sp>
            <p:nvSpPr>
              <p:cNvPr id="3262" name="Google Shape;3262;p36"/>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63" name="Google Shape;3263;p36"/>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264" name="Google Shape;3264;p36"/>
            <p:cNvSpPr/>
            <p:nvPr/>
          </p:nvSpPr>
          <p:spPr>
            <a:xfrm flipH="1" rot="-5400000">
              <a:off x="7424532" y="1183914"/>
              <a:ext cx="406500" cy="4065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65" name="Google Shape;3265;p36"/>
            <p:cNvSpPr/>
            <p:nvPr/>
          </p:nvSpPr>
          <p:spPr>
            <a:xfrm rot="-5400000">
              <a:off x="7423686" y="1183098"/>
              <a:ext cx="406500" cy="4065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266" name="Google Shape;3266;p36"/>
            <p:cNvGrpSpPr/>
            <p:nvPr/>
          </p:nvGrpSpPr>
          <p:grpSpPr>
            <a:xfrm>
              <a:off x="7468107" y="1225849"/>
              <a:ext cx="310310" cy="310310"/>
              <a:chOff x="9392653" y="5061283"/>
              <a:chExt cx="588600" cy="588600"/>
            </a:xfrm>
          </p:grpSpPr>
          <p:sp>
            <p:nvSpPr>
              <p:cNvPr id="3267" name="Google Shape;3267;p36"/>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68" name="Google Shape;3268;p36"/>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69" name="Google Shape;3269;p36"/>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pic>
        <p:nvPicPr>
          <p:cNvPr id="3270" name="Google Shape;3270;p36"/>
          <p:cNvPicPr preferRelativeResize="0"/>
          <p:nvPr/>
        </p:nvPicPr>
        <p:blipFill>
          <a:blip r:embed="rId4">
            <a:alphaModFix/>
          </a:blip>
          <a:stretch>
            <a:fillRect/>
          </a:stretch>
        </p:blipFill>
        <p:spPr>
          <a:xfrm>
            <a:off x="4245653" y="1261914"/>
            <a:ext cx="3438397" cy="1863976"/>
          </a:xfrm>
          <a:prstGeom prst="rect">
            <a:avLst/>
          </a:prstGeom>
          <a:noFill/>
          <a:ln>
            <a:noFill/>
          </a:ln>
        </p:spPr>
      </p:pic>
      <p:pic>
        <p:nvPicPr>
          <p:cNvPr id="3271" name="Google Shape;3271;p36"/>
          <p:cNvPicPr preferRelativeResize="0"/>
          <p:nvPr/>
        </p:nvPicPr>
        <p:blipFill rotWithShape="1">
          <a:blip r:embed="rId5">
            <a:alphaModFix/>
          </a:blip>
          <a:srcRect b="10450" l="0" r="0" t="0"/>
          <a:stretch/>
        </p:blipFill>
        <p:spPr>
          <a:xfrm>
            <a:off x="8410575" y="1427666"/>
            <a:ext cx="3374125" cy="1482084"/>
          </a:xfrm>
          <a:prstGeom prst="rect">
            <a:avLst/>
          </a:prstGeom>
          <a:noFill/>
          <a:ln>
            <a:noFill/>
          </a:ln>
        </p:spPr>
      </p:pic>
      <p:pic>
        <p:nvPicPr>
          <p:cNvPr id="3272" name="Google Shape;3272;p36"/>
          <p:cNvPicPr preferRelativeResize="0"/>
          <p:nvPr/>
        </p:nvPicPr>
        <p:blipFill>
          <a:blip r:embed="rId6">
            <a:alphaModFix/>
          </a:blip>
          <a:stretch>
            <a:fillRect/>
          </a:stretch>
        </p:blipFill>
        <p:spPr>
          <a:xfrm>
            <a:off x="452350" y="3488525"/>
            <a:ext cx="3290719" cy="784700"/>
          </a:xfrm>
          <a:prstGeom prst="rect">
            <a:avLst/>
          </a:prstGeom>
          <a:noFill/>
          <a:ln>
            <a:noFill/>
          </a:ln>
        </p:spPr>
      </p:pic>
      <p:pic>
        <p:nvPicPr>
          <p:cNvPr id="3273" name="Google Shape;3273;p36"/>
          <p:cNvPicPr preferRelativeResize="0"/>
          <p:nvPr/>
        </p:nvPicPr>
        <p:blipFill>
          <a:blip r:embed="rId7">
            <a:alphaModFix/>
          </a:blip>
          <a:stretch>
            <a:fillRect/>
          </a:stretch>
        </p:blipFill>
        <p:spPr>
          <a:xfrm>
            <a:off x="4093250" y="2647475"/>
            <a:ext cx="3908424" cy="2051918"/>
          </a:xfrm>
          <a:prstGeom prst="rect">
            <a:avLst/>
          </a:prstGeom>
          <a:noFill/>
          <a:ln>
            <a:noFill/>
          </a:ln>
        </p:spPr>
      </p:pic>
      <p:pic>
        <p:nvPicPr>
          <p:cNvPr id="3274" name="Google Shape;3274;p36"/>
          <p:cNvPicPr preferRelativeResize="0"/>
          <p:nvPr/>
        </p:nvPicPr>
        <p:blipFill>
          <a:blip r:embed="rId8">
            <a:alphaModFix/>
          </a:blip>
          <a:stretch>
            <a:fillRect/>
          </a:stretch>
        </p:blipFill>
        <p:spPr>
          <a:xfrm>
            <a:off x="8135159" y="2703425"/>
            <a:ext cx="3801941" cy="2051925"/>
          </a:xfrm>
          <a:prstGeom prst="rect">
            <a:avLst/>
          </a:prstGeom>
          <a:noFill/>
          <a:ln>
            <a:noFill/>
          </a:ln>
        </p:spPr>
      </p:pic>
      <p:pic>
        <p:nvPicPr>
          <p:cNvPr id="3275" name="Google Shape;3275;p36"/>
          <p:cNvPicPr preferRelativeResize="0"/>
          <p:nvPr/>
        </p:nvPicPr>
        <p:blipFill>
          <a:blip r:embed="rId9">
            <a:alphaModFix/>
          </a:blip>
          <a:stretch>
            <a:fillRect/>
          </a:stretch>
        </p:blipFill>
        <p:spPr>
          <a:xfrm>
            <a:off x="67300" y="3640550"/>
            <a:ext cx="3801950" cy="2307283"/>
          </a:xfrm>
          <a:prstGeom prst="rect">
            <a:avLst/>
          </a:prstGeom>
          <a:noFill/>
          <a:ln>
            <a:noFill/>
          </a:ln>
        </p:spPr>
      </p:pic>
      <p:pic>
        <p:nvPicPr>
          <p:cNvPr id="3276" name="Google Shape;3276;p36"/>
          <p:cNvPicPr preferRelativeResize="0"/>
          <p:nvPr/>
        </p:nvPicPr>
        <p:blipFill>
          <a:blip r:embed="rId10">
            <a:alphaModFix/>
          </a:blip>
          <a:stretch>
            <a:fillRect/>
          </a:stretch>
        </p:blipFill>
        <p:spPr>
          <a:xfrm>
            <a:off x="4183800" y="4291695"/>
            <a:ext cx="3701701" cy="875855"/>
          </a:xfrm>
          <a:prstGeom prst="rect">
            <a:avLst/>
          </a:prstGeom>
          <a:noFill/>
          <a:ln>
            <a:noFill/>
          </a:ln>
        </p:spPr>
      </p:pic>
      <p:pic>
        <p:nvPicPr>
          <p:cNvPr id="3277" name="Google Shape;3277;p36"/>
          <p:cNvPicPr preferRelativeResize="0"/>
          <p:nvPr/>
        </p:nvPicPr>
        <p:blipFill>
          <a:blip r:embed="rId11">
            <a:alphaModFix/>
          </a:blip>
          <a:stretch>
            <a:fillRect/>
          </a:stretch>
        </p:blipFill>
        <p:spPr>
          <a:xfrm>
            <a:off x="8314650" y="4558200"/>
            <a:ext cx="3701700" cy="536750"/>
          </a:xfrm>
          <a:prstGeom prst="rect">
            <a:avLst/>
          </a:prstGeom>
          <a:noFill/>
          <a:ln>
            <a:noFill/>
          </a:ln>
        </p:spPr>
      </p:pic>
      <p:pic>
        <p:nvPicPr>
          <p:cNvPr id="3278" name="Google Shape;3278;p36"/>
          <p:cNvPicPr preferRelativeResize="0"/>
          <p:nvPr/>
        </p:nvPicPr>
        <p:blipFill>
          <a:blip r:embed="rId12">
            <a:alphaModFix/>
          </a:blip>
          <a:stretch>
            <a:fillRect/>
          </a:stretch>
        </p:blipFill>
        <p:spPr>
          <a:xfrm>
            <a:off x="1104825" y="5323550"/>
            <a:ext cx="2179625" cy="1064925"/>
          </a:xfrm>
          <a:prstGeom prst="rect">
            <a:avLst/>
          </a:prstGeom>
          <a:noFill/>
          <a:ln>
            <a:noFill/>
          </a:ln>
        </p:spPr>
      </p:pic>
      <p:pic>
        <p:nvPicPr>
          <p:cNvPr id="3279" name="Google Shape;3279;p36"/>
          <p:cNvPicPr preferRelativeResize="0"/>
          <p:nvPr/>
        </p:nvPicPr>
        <p:blipFill rotWithShape="1">
          <a:blip r:embed="rId13">
            <a:alphaModFix/>
          </a:blip>
          <a:srcRect b="33300" l="10323" r="14871" t="19108"/>
          <a:stretch/>
        </p:blipFill>
        <p:spPr>
          <a:xfrm>
            <a:off x="8687175" y="5334900"/>
            <a:ext cx="2782725" cy="690156"/>
          </a:xfrm>
          <a:prstGeom prst="rect">
            <a:avLst/>
          </a:prstGeom>
          <a:noFill/>
          <a:ln>
            <a:noFill/>
          </a:ln>
        </p:spPr>
      </p:pic>
      <p:pic>
        <p:nvPicPr>
          <p:cNvPr id="3280" name="Google Shape;3280;p36"/>
          <p:cNvPicPr preferRelativeResize="0"/>
          <p:nvPr/>
        </p:nvPicPr>
        <p:blipFill>
          <a:blip r:embed="rId14">
            <a:alphaModFix/>
          </a:blip>
          <a:stretch>
            <a:fillRect/>
          </a:stretch>
        </p:blipFill>
        <p:spPr>
          <a:xfrm>
            <a:off x="4009172" y="4560325"/>
            <a:ext cx="4155578" cy="2307275"/>
          </a:xfrm>
          <a:prstGeom prst="rect">
            <a:avLst/>
          </a:prstGeom>
          <a:noFill/>
          <a:ln>
            <a:noFill/>
          </a:ln>
        </p:spPr>
      </p:pic>
      <p:cxnSp>
        <p:nvCxnSpPr>
          <p:cNvPr id="3281" name="Google Shape;3281;p36"/>
          <p:cNvCxnSpPr/>
          <p:nvPr/>
        </p:nvCxnSpPr>
        <p:spPr>
          <a:xfrm>
            <a:off x="3963025" y="1206025"/>
            <a:ext cx="0" cy="5367600"/>
          </a:xfrm>
          <a:prstGeom prst="straightConnector1">
            <a:avLst/>
          </a:prstGeom>
          <a:noFill/>
          <a:ln cap="flat" cmpd="sng" w="19050">
            <a:solidFill>
              <a:schemeClr val="lt1"/>
            </a:solidFill>
            <a:prstDash val="solid"/>
            <a:round/>
            <a:headEnd len="med" w="med" type="none"/>
            <a:tailEnd len="med" w="med" type="none"/>
          </a:ln>
        </p:spPr>
      </p:cxnSp>
      <p:cxnSp>
        <p:nvCxnSpPr>
          <p:cNvPr id="3282" name="Google Shape;3282;p36"/>
          <p:cNvCxnSpPr/>
          <p:nvPr/>
        </p:nvCxnSpPr>
        <p:spPr>
          <a:xfrm>
            <a:off x="8230225" y="1206025"/>
            <a:ext cx="0" cy="5367600"/>
          </a:xfrm>
          <a:prstGeom prst="straightConnector1">
            <a:avLst/>
          </a:prstGeom>
          <a:noFill/>
          <a:ln cap="flat" cmpd="sng" w="19050">
            <a:solidFill>
              <a:schemeClr val="lt1"/>
            </a:solidFill>
            <a:prstDash val="solid"/>
            <a:round/>
            <a:headEnd len="med" w="med" type="none"/>
            <a:tailEnd len="med" w="med" type="none"/>
          </a:ln>
        </p:spPr>
      </p:cxnSp>
      <p:grpSp>
        <p:nvGrpSpPr>
          <p:cNvPr id="3283" name="Google Shape;3283;p36"/>
          <p:cNvGrpSpPr/>
          <p:nvPr/>
        </p:nvGrpSpPr>
        <p:grpSpPr>
          <a:xfrm>
            <a:off x="10596357" y="53022"/>
            <a:ext cx="797341" cy="789600"/>
            <a:chOff x="8812344" y="1001547"/>
            <a:chExt cx="797341" cy="789600"/>
          </a:xfrm>
        </p:grpSpPr>
        <p:sp>
          <p:nvSpPr>
            <p:cNvPr id="3284" name="Google Shape;3284;p36"/>
            <p:cNvSpPr/>
            <p:nvPr/>
          </p:nvSpPr>
          <p:spPr>
            <a:xfrm>
              <a:off x="8813189" y="1414239"/>
              <a:ext cx="789600" cy="375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85" name="Google Shape;3285;p36"/>
            <p:cNvSpPr/>
            <p:nvPr/>
          </p:nvSpPr>
          <p:spPr>
            <a:xfrm flipH="1" rot="-5400000">
              <a:off x="8815266" y="1001547"/>
              <a:ext cx="789600" cy="789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86" name="Google Shape;3286;p36"/>
            <p:cNvSpPr/>
            <p:nvPr/>
          </p:nvSpPr>
          <p:spPr>
            <a:xfrm flipH="1" rot="-5400000">
              <a:off x="9012635" y="1198917"/>
              <a:ext cx="394800" cy="394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87" name="Google Shape;3287;p36"/>
            <p:cNvSpPr/>
            <p:nvPr/>
          </p:nvSpPr>
          <p:spPr>
            <a:xfrm flipH="1" rot="-5400000">
              <a:off x="9111319" y="1297601"/>
              <a:ext cx="197400" cy="19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88" name="Google Shape;3288;p36"/>
            <p:cNvSpPr/>
            <p:nvPr/>
          </p:nvSpPr>
          <p:spPr>
            <a:xfrm flipH="1" rot="-5400000">
              <a:off x="8913951" y="1100232"/>
              <a:ext cx="592200" cy="59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289" name="Google Shape;3289;p36"/>
            <p:cNvSpPr/>
            <p:nvPr/>
          </p:nvSpPr>
          <p:spPr>
            <a:xfrm>
              <a:off x="8812344" y="1022690"/>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90" name="Google Shape;3290;p36"/>
            <p:cNvSpPr/>
            <p:nvPr/>
          </p:nvSpPr>
          <p:spPr>
            <a:xfrm rot="-5400000">
              <a:off x="9214886" y="1013519"/>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291" name="Google Shape;3291;p36"/>
            <p:cNvGrpSpPr/>
            <p:nvPr/>
          </p:nvGrpSpPr>
          <p:grpSpPr>
            <a:xfrm>
              <a:off x="8912970" y="1016320"/>
              <a:ext cx="595251" cy="394767"/>
              <a:chOff x="10624861" y="3933984"/>
              <a:chExt cx="1115330" cy="748800"/>
            </a:xfrm>
          </p:grpSpPr>
          <p:cxnSp>
            <p:nvCxnSpPr>
              <p:cNvPr id="3292" name="Google Shape;3292;p36"/>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293" name="Google Shape;3293;p36"/>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294" name="Google Shape;3294;p36"/>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295" name="Google Shape;3295;p36"/>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296" name="Google Shape;3296;p36"/>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297" name="Google Shape;3297;p36"/>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298" name="Google Shape;3298;p36"/>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grpSp>
        <p:nvGrpSpPr>
          <p:cNvPr id="3299" name="Google Shape;3299;p36"/>
          <p:cNvGrpSpPr/>
          <p:nvPr/>
        </p:nvGrpSpPr>
        <p:grpSpPr>
          <a:xfrm>
            <a:off x="825048" y="36577"/>
            <a:ext cx="797376" cy="822490"/>
            <a:chOff x="9610728" y="-92047"/>
            <a:chExt cx="786600" cy="786771"/>
          </a:xfrm>
        </p:grpSpPr>
        <p:sp>
          <p:nvSpPr>
            <p:cNvPr id="3300" name="Google Shape;3300;p36"/>
            <p:cNvSpPr/>
            <p:nvPr/>
          </p:nvSpPr>
          <p:spPr>
            <a:xfrm>
              <a:off x="9612753" y="-90961"/>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301" name="Google Shape;3301;p36"/>
            <p:cNvSpPr/>
            <p:nvPr/>
          </p:nvSpPr>
          <p:spPr>
            <a:xfrm rot="5400000">
              <a:off x="9612762" y="299924"/>
              <a:ext cx="394800" cy="39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302" name="Google Shape;3302;p36"/>
            <p:cNvGrpSpPr/>
            <p:nvPr/>
          </p:nvGrpSpPr>
          <p:grpSpPr>
            <a:xfrm rot="5400000">
              <a:off x="9708160" y="-97450"/>
              <a:ext cx="203781" cy="394767"/>
              <a:chOff x="10628069" y="2437255"/>
              <a:chExt cx="369772" cy="748800"/>
            </a:xfrm>
          </p:grpSpPr>
          <p:cxnSp>
            <p:nvCxnSpPr>
              <p:cNvPr id="3303" name="Google Shape;3303;p36"/>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304" name="Google Shape;3304;p36"/>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3305" name="Google Shape;3305;p36"/>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3306" name="Google Shape;3306;p36"/>
            <p:cNvGrpSpPr/>
            <p:nvPr/>
          </p:nvGrpSpPr>
          <p:grpSpPr>
            <a:xfrm rot="5400000">
              <a:off x="9711733" y="297164"/>
              <a:ext cx="194944" cy="394767"/>
              <a:chOff x="10628069" y="2437255"/>
              <a:chExt cx="369772" cy="748800"/>
            </a:xfrm>
          </p:grpSpPr>
          <p:cxnSp>
            <p:nvCxnSpPr>
              <p:cNvPr id="3307" name="Google Shape;3307;p36"/>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308" name="Google Shape;3308;p36"/>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3309" name="Google Shape;3309;p36"/>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310" name="Google Shape;3310;p36"/>
            <p:cNvSpPr/>
            <p:nvPr/>
          </p:nvSpPr>
          <p:spPr>
            <a:xfrm flipH="1" rot="10800000">
              <a:off x="9610728" y="-92047"/>
              <a:ext cx="786600" cy="786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311" name="Google Shape;3311;p36"/>
            <p:cNvGrpSpPr/>
            <p:nvPr/>
          </p:nvGrpSpPr>
          <p:grpSpPr>
            <a:xfrm flipH="1" rot="-5400000">
              <a:off x="9711108" y="3011"/>
              <a:ext cx="592151" cy="592151"/>
              <a:chOff x="6214949" y="2511699"/>
              <a:chExt cx="1123200" cy="1123200"/>
            </a:xfrm>
          </p:grpSpPr>
          <p:sp>
            <p:nvSpPr>
              <p:cNvPr id="3312" name="Google Shape;3312;p36"/>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313" name="Google Shape;3313;p36"/>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314" name="Google Shape;3314;p36"/>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8" name="Shape 3318"/>
        <p:cNvGrpSpPr/>
        <p:nvPr/>
      </p:nvGrpSpPr>
      <p:grpSpPr>
        <a:xfrm>
          <a:off x="0" y="0"/>
          <a:ext cx="0" cy="0"/>
          <a:chOff x="0" y="0"/>
          <a:chExt cx="0" cy="0"/>
        </a:xfrm>
      </p:grpSpPr>
      <p:sp>
        <p:nvSpPr>
          <p:cNvPr id="3319" name="Google Shape;3319;p37"/>
          <p:cNvSpPr txBox="1"/>
          <p:nvPr>
            <p:ph type="title"/>
          </p:nvPr>
        </p:nvSpPr>
        <p:spPr>
          <a:xfrm>
            <a:off x="1265250" y="3647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Clinical Advisors</a:t>
            </a:r>
            <a:r>
              <a:rPr lang="en"/>
              <a:t> Team</a:t>
            </a:r>
            <a:endParaRPr/>
          </a:p>
        </p:txBody>
      </p:sp>
      <p:pic>
        <p:nvPicPr>
          <p:cNvPr id="3320" name="Google Shape;3320;p37"/>
          <p:cNvPicPr preferRelativeResize="0"/>
          <p:nvPr/>
        </p:nvPicPr>
        <p:blipFill rotWithShape="1">
          <a:blip r:embed="rId3">
            <a:alphaModFix/>
          </a:blip>
          <a:srcRect b="3349" l="0" r="0" t="3349"/>
          <a:stretch/>
        </p:blipFill>
        <p:spPr>
          <a:xfrm>
            <a:off x="1265250" y="1313400"/>
            <a:ext cx="1668600" cy="1668600"/>
          </a:xfrm>
          <a:prstGeom prst="ellipse">
            <a:avLst/>
          </a:prstGeom>
          <a:noFill/>
          <a:ln>
            <a:noFill/>
          </a:ln>
        </p:spPr>
      </p:pic>
      <p:pic>
        <p:nvPicPr>
          <p:cNvPr id="3321" name="Google Shape;3321;p37"/>
          <p:cNvPicPr preferRelativeResize="0"/>
          <p:nvPr/>
        </p:nvPicPr>
        <p:blipFill rotWithShape="1">
          <a:blip r:embed="rId4">
            <a:alphaModFix/>
          </a:blip>
          <a:srcRect b="0" l="2865" r="2865" t="0"/>
          <a:stretch/>
        </p:blipFill>
        <p:spPr>
          <a:xfrm>
            <a:off x="5208450" y="1305888"/>
            <a:ext cx="1668600" cy="1668600"/>
          </a:xfrm>
          <a:prstGeom prst="ellipse">
            <a:avLst/>
          </a:prstGeom>
          <a:noFill/>
          <a:ln>
            <a:noFill/>
          </a:ln>
        </p:spPr>
      </p:pic>
      <p:pic>
        <p:nvPicPr>
          <p:cNvPr id="3322" name="Google Shape;3322;p37"/>
          <p:cNvPicPr preferRelativeResize="0"/>
          <p:nvPr/>
        </p:nvPicPr>
        <p:blipFill rotWithShape="1">
          <a:blip r:embed="rId5">
            <a:alphaModFix/>
          </a:blip>
          <a:srcRect b="1133" l="0" r="0" t="1143"/>
          <a:stretch/>
        </p:blipFill>
        <p:spPr>
          <a:xfrm>
            <a:off x="9326975" y="1305900"/>
            <a:ext cx="1668600" cy="1668600"/>
          </a:xfrm>
          <a:prstGeom prst="ellipse">
            <a:avLst/>
          </a:prstGeom>
          <a:noFill/>
          <a:ln>
            <a:noFill/>
          </a:ln>
        </p:spPr>
      </p:pic>
      <p:pic>
        <p:nvPicPr>
          <p:cNvPr id="3323" name="Google Shape;3323;p37"/>
          <p:cNvPicPr preferRelativeResize="0"/>
          <p:nvPr/>
        </p:nvPicPr>
        <p:blipFill rotWithShape="1">
          <a:blip r:embed="rId6">
            <a:alphaModFix/>
          </a:blip>
          <a:srcRect b="6604" l="0" r="0" t="6612"/>
          <a:stretch/>
        </p:blipFill>
        <p:spPr>
          <a:xfrm>
            <a:off x="1265250" y="4205913"/>
            <a:ext cx="1668600" cy="1668600"/>
          </a:xfrm>
          <a:prstGeom prst="ellipse">
            <a:avLst/>
          </a:prstGeom>
          <a:noFill/>
          <a:ln>
            <a:noFill/>
          </a:ln>
        </p:spPr>
      </p:pic>
      <p:pic>
        <p:nvPicPr>
          <p:cNvPr id="3324" name="Google Shape;3324;p37"/>
          <p:cNvPicPr preferRelativeResize="0"/>
          <p:nvPr/>
        </p:nvPicPr>
        <p:blipFill rotWithShape="1">
          <a:blip r:embed="rId7">
            <a:alphaModFix/>
          </a:blip>
          <a:srcRect b="0" l="4178" r="4178" t="0"/>
          <a:stretch/>
        </p:blipFill>
        <p:spPr>
          <a:xfrm>
            <a:off x="9326975" y="4186850"/>
            <a:ext cx="1668600" cy="1668600"/>
          </a:xfrm>
          <a:prstGeom prst="ellipse">
            <a:avLst/>
          </a:prstGeom>
          <a:noFill/>
          <a:ln>
            <a:noFill/>
          </a:ln>
        </p:spPr>
      </p:pic>
      <p:sp>
        <p:nvSpPr>
          <p:cNvPr id="3325" name="Google Shape;3325;p37"/>
          <p:cNvSpPr txBox="1"/>
          <p:nvPr>
            <p:ph idx="1" type="subTitle"/>
          </p:nvPr>
        </p:nvSpPr>
        <p:spPr>
          <a:xfrm>
            <a:off x="701527" y="2890800"/>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700"/>
              <a:t>Jose L. Pons, PhD.</a:t>
            </a:r>
            <a:endParaRPr sz="1700"/>
          </a:p>
        </p:txBody>
      </p:sp>
      <p:sp>
        <p:nvSpPr>
          <p:cNvPr id="3326" name="Google Shape;3326;p37"/>
          <p:cNvSpPr txBox="1"/>
          <p:nvPr>
            <p:ph idx="4" type="body"/>
          </p:nvPr>
        </p:nvSpPr>
        <p:spPr>
          <a:xfrm>
            <a:off x="191225" y="3152125"/>
            <a:ext cx="37794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Director of Bioengineering, Northwestern University</a:t>
            </a:r>
            <a:endParaRPr sz="1300"/>
          </a:p>
        </p:txBody>
      </p:sp>
      <p:sp>
        <p:nvSpPr>
          <p:cNvPr id="3327" name="Google Shape;3327;p37"/>
          <p:cNvSpPr txBox="1"/>
          <p:nvPr>
            <p:ph idx="4" type="body"/>
          </p:nvPr>
        </p:nvSpPr>
        <p:spPr>
          <a:xfrm>
            <a:off x="168125" y="3380725"/>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Associate Editor, Frontier of Neurology Journal</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28" name="Google Shape;3328;p37"/>
          <p:cNvSpPr txBox="1"/>
          <p:nvPr>
            <p:ph idx="4" type="body"/>
          </p:nvPr>
        </p:nvSpPr>
        <p:spPr>
          <a:xfrm>
            <a:off x="-13667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150+ Articles on Lower-Limb Neuroprosthetics</a:t>
            </a:r>
            <a:endParaRPr sz="1300"/>
          </a:p>
          <a:p>
            <a:pPr indent="0" lvl="0" marL="0" rtl="0" algn="ctr">
              <a:spcBef>
                <a:spcPts val="2100"/>
              </a:spcBef>
              <a:spcAft>
                <a:spcPts val="2100"/>
              </a:spcAft>
              <a:buNone/>
            </a:pPr>
            <a:r>
              <a:t/>
            </a:r>
            <a:endParaRPr sz="1300"/>
          </a:p>
        </p:txBody>
      </p:sp>
      <p:sp>
        <p:nvSpPr>
          <p:cNvPr id="3329" name="Google Shape;3329;p37"/>
          <p:cNvSpPr txBox="1"/>
          <p:nvPr>
            <p:ph idx="1" type="subTitle"/>
          </p:nvPr>
        </p:nvSpPr>
        <p:spPr>
          <a:xfrm>
            <a:off x="4228925" y="2890800"/>
            <a:ext cx="36813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Katherine J. </a:t>
            </a:r>
            <a:r>
              <a:rPr lang="en" sz="1800"/>
              <a:t>Kuchenbecker</a:t>
            </a:r>
            <a:r>
              <a:rPr lang="en" sz="1800"/>
              <a:t>, PhD.</a:t>
            </a:r>
            <a:endParaRPr sz="1800"/>
          </a:p>
        </p:txBody>
      </p:sp>
      <p:sp>
        <p:nvSpPr>
          <p:cNvPr id="3330" name="Google Shape;3330;p37"/>
          <p:cNvSpPr txBox="1"/>
          <p:nvPr>
            <p:ph idx="4" type="body"/>
          </p:nvPr>
        </p:nvSpPr>
        <p:spPr>
          <a:xfrm>
            <a:off x="3963000" y="3152125"/>
            <a:ext cx="42135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Director of Haptic Intelligence, Max Planck Institute</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31" name="Google Shape;3331;p37"/>
          <p:cNvSpPr txBox="1"/>
          <p:nvPr>
            <p:ph idx="4" type="body"/>
          </p:nvPr>
        </p:nvSpPr>
        <p:spPr>
          <a:xfrm>
            <a:off x="4206725" y="3380725"/>
            <a:ext cx="37794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Co-Chair, IEEE Committee on Haptic Feedback</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32" name="Google Shape;3332;p37"/>
          <p:cNvSpPr txBox="1"/>
          <p:nvPr>
            <p:ph idx="4" type="body"/>
          </p:nvPr>
        </p:nvSpPr>
        <p:spPr>
          <a:xfrm>
            <a:off x="390192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300+ Articles on Robot-Assisted Rehabilitation</a:t>
            </a:r>
            <a:endParaRPr sz="1300"/>
          </a:p>
        </p:txBody>
      </p:sp>
      <p:sp>
        <p:nvSpPr>
          <p:cNvPr id="3333" name="Google Shape;3333;p37"/>
          <p:cNvSpPr txBox="1"/>
          <p:nvPr>
            <p:ph idx="1" type="subTitle"/>
          </p:nvPr>
        </p:nvSpPr>
        <p:spPr>
          <a:xfrm>
            <a:off x="8648875" y="2890800"/>
            <a:ext cx="30873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Homayoon Kazerooni, PhD.</a:t>
            </a:r>
            <a:endParaRPr sz="1800"/>
          </a:p>
        </p:txBody>
      </p:sp>
      <p:sp>
        <p:nvSpPr>
          <p:cNvPr id="3334" name="Google Shape;3334;p37"/>
          <p:cNvSpPr txBox="1"/>
          <p:nvPr>
            <p:ph idx="4" type="body"/>
          </p:nvPr>
        </p:nvSpPr>
        <p:spPr>
          <a:xfrm>
            <a:off x="8234825" y="3152125"/>
            <a:ext cx="39423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Director of Robotics, University of California-Berkeley</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35" name="Google Shape;3335;p37"/>
          <p:cNvSpPr txBox="1"/>
          <p:nvPr>
            <p:ph idx="4" type="body"/>
          </p:nvPr>
        </p:nvSpPr>
        <p:spPr>
          <a:xfrm>
            <a:off x="8311025" y="3380725"/>
            <a:ext cx="38661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Associate Editor, ASME Journal of Dynamics Systems</a:t>
            </a:r>
            <a:endParaRPr sz="1300"/>
          </a:p>
        </p:txBody>
      </p:sp>
      <p:sp>
        <p:nvSpPr>
          <p:cNvPr id="3336" name="Google Shape;3336;p37"/>
          <p:cNvSpPr txBox="1"/>
          <p:nvPr>
            <p:ph idx="4" type="body"/>
          </p:nvPr>
        </p:nvSpPr>
        <p:spPr>
          <a:xfrm>
            <a:off x="7940525" y="3609325"/>
            <a:ext cx="4441500" cy="45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200+ Articles on Human-Machine Design</a:t>
            </a:r>
            <a:endParaRPr sz="1300"/>
          </a:p>
        </p:txBody>
      </p:sp>
      <p:sp>
        <p:nvSpPr>
          <p:cNvPr id="3337" name="Google Shape;3337;p37"/>
          <p:cNvSpPr txBox="1"/>
          <p:nvPr>
            <p:ph idx="1" type="subTitle"/>
          </p:nvPr>
        </p:nvSpPr>
        <p:spPr>
          <a:xfrm>
            <a:off x="793202"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Conor Walsh, PhD.</a:t>
            </a:r>
            <a:endParaRPr sz="1800"/>
          </a:p>
        </p:txBody>
      </p:sp>
      <p:sp>
        <p:nvSpPr>
          <p:cNvPr id="3338" name="Google Shape;3338;p37"/>
          <p:cNvSpPr txBox="1"/>
          <p:nvPr>
            <p:ph idx="4" type="body"/>
          </p:nvPr>
        </p:nvSpPr>
        <p:spPr>
          <a:xfrm>
            <a:off x="152400" y="6011500"/>
            <a:ext cx="39705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Director of Rehabilitation Sciences, Harvard University</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39" name="Google Shape;3339;p37"/>
          <p:cNvSpPr txBox="1"/>
          <p:nvPr>
            <p:ph idx="4" type="body"/>
          </p:nvPr>
        </p:nvSpPr>
        <p:spPr>
          <a:xfrm>
            <a:off x="259800" y="6240100"/>
            <a:ext cx="37794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Research Panel Chair, National Science Foundation</a:t>
            </a:r>
            <a:endParaRPr sz="1300"/>
          </a:p>
        </p:txBody>
      </p:sp>
      <p:sp>
        <p:nvSpPr>
          <p:cNvPr id="3340" name="Google Shape;3340;p37"/>
          <p:cNvSpPr txBox="1"/>
          <p:nvPr>
            <p:ph idx="4" type="body"/>
          </p:nvPr>
        </p:nvSpPr>
        <p:spPr>
          <a:xfrm>
            <a:off x="-121200" y="6468700"/>
            <a:ext cx="4441500" cy="45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120+ Articles on Exoskeleton Gait Mobility</a:t>
            </a:r>
            <a:endParaRPr sz="1300"/>
          </a:p>
        </p:txBody>
      </p:sp>
      <p:pic>
        <p:nvPicPr>
          <p:cNvPr id="3341" name="Google Shape;3341;p37"/>
          <p:cNvPicPr preferRelativeResize="0"/>
          <p:nvPr/>
        </p:nvPicPr>
        <p:blipFill rotWithShape="1">
          <a:blip r:embed="rId8">
            <a:alphaModFix/>
          </a:blip>
          <a:srcRect b="3393" l="0" r="0" t="3383"/>
          <a:stretch/>
        </p:blipFill>
        <p:spPr>
          <a:xfrm>
            <a:off x="5208450" y="4184000"/>
            <a:ext cx="1668600" cy="1668600"/>
          </a:xfrm>
          <a:prstGeom prst="ellipse">
            <a:avLst/>
          </a:prstGeom>
          <a:noFill/>
          <a:ln>
            <a:noFill/>
          </a:ln>
        </p:spPr>
      </p:pic>
      <p:sp>
        <p:nvSpPr>
          <p:cNvPr id="3342" name="Google Shape;3342;p37"/>
          <p:cNvSpPr txBox="1"/>
          <p:nvPr>
            <p:ph idx="1" type="subTitle"/>
          </p:nvPr>
        </p:nvSpPr>
        <p:spPr>
          <a:xfrm>
            <a:off x="4736402"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Myunghee Kim, PhD.</a:t>
            </a:r>
            <a:endParaRPr sz="1800"/>
          </a:p>
        </p:txBody>
      </p:sp>
      <p:sp>
        <p:nvSpPr>
          <p:cNvPr id="3343" name="Google Shape;3343;p37"/>
          <p:cNvSpPr txBox="1"/>
          <p:nvPr>
            <p:ph idx="4" type="body"/>
          </p:nvPr>
        </p:nvSpPr>
        <p:spPr>
          <a:xfrm>
            <a:off x="4012625" y="6011500"/>
            <a:ext cx="42135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Director of Rehabilitation Robotics, University of Illinois</a:t>
            </a:r>
            <a:endParaRPr sz="1300"/>
          </a:p>
        </p:txBody>
      </p:sp>
      <p:sp>
        <p:nvSpPr>
          <p:cNvPr id="3344" name="Google Shape;3344;p37"/>
          <p:cNvSpPr txBox="1"/>
          <p:nvPr>
            <p:ph idx="4" type="body"/>
          </p:nvPr>
        </p:nvSpPr>
        <p:spPr>
          <a:xfrm>
            <a:off x="4203000" y="6240100"/>
            <a:ext cx="38661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Co-Chair, Mechanical &amp; Industrial Engineering Society</a:t>
            </a:r>
            <a:endParaRPr sz="1300"/>
          </a:p>
        </p:txBody>
      </p:sp>
      <p:sp>
        <p:nvSpPr>
          <p:cNvPr id="3345" name="Google Shape;3345;p37"/>
          <p:cNvSpPr txBox="1"/>
          <p:nvPr>
            <p:ph idx="4" type="body"/>
          </p:nvPr>
        </p:nvSpPr>
        <p:spPr>
          <a:xfrm>
            <a:off x="3822000" y="6468700"/>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160+ Articles on Assistive Robot Devices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46" name="Google Shape;3346;p37"/>
          <p:cNvSpPr txBox="1"/>
          <p:nvPr>
            <p:ph idx="1" type="subTitle"/>
          </p:nvPr>
        </p:nvSpPr>
        <p:spPr>
          <a:xfrm>
            <a:off x="8831827"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Aaron Young, PhD.</a:t>
            </a:r>
            <a:endParaRPr sz="1800"/>
          </a:p>
        </p:txBody>
      </p:sp>
      <p:sp>
        <p:nvSpPr>
          <p:cNvPr id="3347" name="Google Shape;3347;p37"/>
          <p:cNvSpPr txBox="1"/>
          <p:nvPr>
            <p:ph idx="4" type="body"/>
          </p:nvPr>
        </p:nvSpPr>
        <p:spPr>
          <a:xfrm>
            <a:off x="8127425" y="6011500"/>
            <a:ext cx="42135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Director of Robotics, Georgia Institute of Technology</a:t>
            </a:r>
            <a:endParaRPr sz="1300"/>
          </a:p>
        </p:txBody>
      </p:sp>
      <p:sp>
        <p:nvSpPr>
          <p:cNvPr id="3348" name="Google Shape;3348;p37"/>
          <p:cNvSpPr txBox="1"/>
          <p:nvPr>
            <p:ph idx="4" type="body"/>
          </p:nvPr>
        </p:nvSpPr>
        <p:spPr>
          <a:xfrm>
            <a:off x="8317800" y="6240100"/>
            <a:ext cx="38661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Research Panel </a:t>
            </a:r>
            <a:r>
              <a:rPr lang="en" sz="1300"/>
              <a:t>Chair, National Robotics Initiative</a:t>
            </a:r>
            <a:endParaRPr sz="1300"/>
          </a:p>
        </p:txBody>
      </p:sp>
      <p:sp>
        <p:nvSpPr>
          <p:cNvPr id="3349" name="Google Shape;3349;p37"/>
          <p:cNvSpPr txBox="1"/>
          <p:nvPr>
            <p:ph idx="4" type="body"/>
          </p:nvPr>
        </p:nvSpPr>
        <p:spPr>
          <a:xfrm>
            <a:off x="7936800" y="6468700"/>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100+ Articles on Augmented Biomechanics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50" name="Google Shape;3350;p37"/>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38"/>
          <p:cNvSpPr txBox="1"/>
          <p:nvPr>
            <p:ph type="title"/>
          </p:nvPr>
        </p:nvSpPr>
        <p:spPr>
          <a:xfrm>
            <a:off x="1265250" y="364775"/>
            <a:ext cx="97074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Industry Advisors Team</a:t>
            </a:r>
            <a:endParaRPr/>
          </a:p>
        </p:txBody>
      </p:sp>
      <p:pic>
        <p:nvPicPr>
          <p:cNvPr id="3356" name="Google Shape;3356;p38"/>
          <p:cNvPicPr preferRelativeResize="0"/>
          <p:nvPr/>
        </p:nvPicPr>
        <p:blipFill rotWithShape="1">
          <a:blip r:embed="rId3">
            <a:alphaModFix/>
          </a:blip>
          <a:srcRect b="0" l="5100" r="5100" t="0"/>
          <a:stretch/>
        </p:blipFill>
        <p:spPr>
          <a:xfrm>
            <a:off x="1265250" y="1313400"/>
            <a:ext cx="1668600" cy="1668600"/>
          </a:xfrm>
          <a:prstGeom prst="ellipse">
            <a:avLst/>
          </a:prstGeom>
          <a:noFill/>
          <a:ln>
            <a:noFill/>
          </a:ln>
        </p:spPr>
      </p:pic>
      <p:pic>
        <p:nvPicPr>
          <p:cNvPr id="3357" name="Google Shape;3357;p38"/>
          <p:cNvPicPr preferRelativeResize="0"/>
          <p:nvPr/>
        </p:nvPicPr>
        <p:blipFill rotWithShape="1">
          <a:blip r:embed="rId4">
            <a:alphaModFix/>
          </a:blip>
          <a:srcRect b="0" l="6399" r="6408" t="0"/>
          <a:stretch/>
        </p:blipFill>
        <p:spPr>
          <a:xfrm>
            <a:off x="5208450" y="1305888"/>
            <a:ext cx="1668600" cy="1668600"/>
          </a:xfrm>
          <a:prstGeom prst="ellipse">
            <a:avLst/>
          </a:prstGeom>
          <a:noFill/>
          <a:ln>
            <a:noFill/>
          </a:ln>
        </p:spPr>
      </p:pic>
      <p:pic>
        <p:nvPicPr>
          <p:cNvPr id="3358" name="Google Shape;3358;p38"/>
          <p:cNvPicPr preferRelativeResize="0"/>
          <p:nvPr/>
        </p:nvPicPr>
        <p:blipFill rotWithShape="1">
          <a:blip r:embed="rId5">
            <a:alphaModFix/>
          </a:blip>
          <a:srcRect b="0" l="4561" r="4570" t="0"/>
          <a:stretch/>
        </p:blipFill>
        <p:spPr>
          <a:xfrm>
            <a:off x="9326975" y="1305900"/>
            <a:ext cx="1668600" cy="1668600"/>
          </a:xfrm>
          <a:prstGeom prst="ellipse">
            <a:avLst/>
          </a:prstGeom>
          <a:noFill/>
          <a:ln>
            <a:noFill/>
          </a:ln>
        </p:spPr>
      </p:pic>
      <p:pic>
        <p:nvPicPr>
          <p:cNvPr id="3359" name="Google Shape;3359;p38"/>
          <p:cNvPicPr preferRelativeResize="0"/>
          <p:nvPr/>
        </p:nvPicPr>
        <p:blipFill rotWithShape="1">
          <a:blip r:embed="rId6">
            <a:alphaModFix/>
          </a:blip>
          <a:srcRect b="4495" l="0" r="0" t="4504"/>
          <a:stretch/>
        </p:blipFill>
        <p:spPr>
          <a:xfrm>
            <a:off x="1265250" y="4205913"/>
            <a:ext cx="1668600" cy="1668600"/>
          </a:xfrm>
          <a:prstGeom prst="ellipse">
            <a:avLst/>
          </a:prstGeom>
          <a:noFill/>
          <a:ln>
            <a:noFill/>
          </a:ln>
        </p:spPr>
      </p:pic>
      <p:pic>
        <p:nvPicPr>
          <p:cNvPr id="3360" name="Google Shape;3360;p38"/>
          <p:cNvPicPr preferRelativeResize="0"/>
          <p:nvPr/>
        </p:nvPicPr>
        <p:blipFill rotWithShape="1">
          <a:blip r:embed="rId7">
            <a:alphaModFix/>
          </a:blip>
          <a:srcRect b="0" l="6710" r="6701" t="0"/>
          <a:stretch/>
        </p:blipFill>
        <p:spPr>
          <a:xfrm>
            <a:off x="9326975" y="4186850"/>
            <a:ext cx="1668600" cy="1668600"/>
          </a:xfrm>
          <a:prstGeom prst="ellipse">
            <a:avLst/>
          </a:prstGeom>
          <a:noFill/>
          <a:ln>
            <a:noFill/>
          </a:ln>
        </p:spPr>
      </p:pic>
      <p:sp>
        <p:nvSpPr>
          <p:cNvPr id="3361" name="Google Shape;3361;p38"/>
          <p:cNvSpPr txBox="1"/>
          <p:nvPr>
            <p:ph idx="1" type="subTitle"/>
          </p:nvPr>
        </p:nvSpPr>
        <p:spPr>
          <a:xfrm>
            <a:off x="701527" y="2890800"/>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700"/>
              <a:t>Dana Gaddy, MD.</a:t>
            </a:r>
            <a:endParaRPr sz="1700"/>
          </a:p>
        </p:txBody>
      </p:sp>
      <p:sp>
        <p:nvSpPr>
          <p:cNvPr id="3362" name="Google Shape;3362;p38"/>
          <p:cNvSpPr txBox="1"/>
          <p:nvPr>
            <p:ph idx="4" type="body"/>
          </p:nvPr>
        </p:nvSpPr>
        <p:spPr>
          <a:xfrm>
            <a:off x="76200" y="3152125"/>
            <a:ext cx="39705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Director of Biological Sciences, Texas A&amp;M University</a:t>
            </a:r>
            <a:endParaRPr sz="1300"/>
          </a:p>
        </p:txBody>
      </p:sp>
      <p:sp>
        <p:nvSpPr>
          <p:cNvPr id="3363" name="Google Shape;3363;p38"/>
          <p:cNvSpPr txBox="1"/>
          <p:nvPr>
            <p:ph idx="4" type="body"/>
          </p:nvPr>
        </p:nvSpPr>
        <p:spPr>
          <a:xfrm>
            <a:off x="-22975" y="3380725"/>
            <a:ext cx="41655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Former Gymnast, Runner, Swimmer &amp; Skier</a:t>
            </a:r>
            <a:endParaRPr sz="1300"/>
          </a:p>
        </p:txBody>
      </p:sp>
      <p:sp>
        <p:nvSpPr>
          <p:cNvPr id="3364" name="Google Shape;3364;p38"/>
          <p:cNvSpPr txBox="1"/>
          <p:nvPr>
            <p:ph idx="4" type="body"/>
          </p:nvPr>
        </p:nvSpPr>
        <p:spPr>
          <a:xfrm>
            <a:off x="-136675" y="3609325"/>
            <a:ext cx="4441500" cy="459600"/>
          </a:xfrm>
          <a:prstGeom prst="rect">
            <a:avLst/>
          </a:prstGeom>
          <a:noFill/>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Ruptured Anterior Cruciate &amp; Medial Collateral Ligaments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0"/>
              </a:spcAft>
              <a:buNone/>
            </a:pPr>
            <a:r>
              <a:t/>
            </a:r>
            <a:endParaRPr sz="1300"/>
          </a:p>
          <a:p>
            <a:pPr indent="0" lvl="0" marL="0" rtl="0" algn="l">
              <a:spcBef>
                <a:spcPts val="2100"/>
              </a:spcBef>
              <a:spcAft>
                <a:spcPts val="2100"/>
              </a:spcAft>
              <a:buNone/>
            </a:pPr>
            <a:r>
              <a:t/>
            </a:r>
            <a:endParaRPr sz="1300"/>
          </a:p>
        </p:txBody>
      </p:sp>
      <p:sp>
        <p:nvSpPr>
          <p:cNvPr id="3365" name="Google Shape;3365;p38"/>
          <p:cNvSpPr txBox="1"/>
          <p:nvPr>
            <p:ph idx="1" type="subTitle"/>
          </p:nvPr>
        </p:nvSpPr>
        <p:spPr>
          <a:xfrm>
            <a:off x="4228925" y="2890800"/>
            <a:ext cx="36813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Denis Garagić, MD.</a:t>
            </a:r>
            <a:endParaRPr sz="1800"/>
          </a:p>
        </p:txBody>
      </p:sp>
      <p:sp>
        <p:nvSpPr>
          <p:cNvPr id="3366" name="Google Shape;3366;p38"/>
          <p:cNvSpPr txBox="1"/>
          <p:nvPr>
            <p:ph idx="4" type="body"/>
          </p:nvPr>
        </p:nvSpPr>
        <p:spPr>
          <a:xfrm>
            <a:off x="4066325" y="3152125"/>
            <a:ext cx="4121100" cy="4218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1300"/>
              <a:t>Chief Technology Officer, Sarcos Technology &amp; Robotics</a:t>
            </a:r>
            <a:endParaRPr sz="1300"/>
          </a:p>
          <a:p>
            <a:pPr indent="0" lvl="0" marL="0" rtl="0" algn="l">
              <a:lnSpc>
                <a:spcPct val="100000"/>
              </a:lnSpc>
              <a:spcBef>
                <a:spcPts val="2100"/>
              </a:spcBef>
              <a:spcAft>
                <a:spcPts val="0"/>
              </a:spcAft>
              <a:buNone/>
            </a:pPr>
            <a:r>
              <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67" name="Google Shape;3367;p38"/>
          <p:cNvSpPr txBox="1"/>
          <p:nvPr>
            <p:ph idx="4" type="body"/>
          </p:nvPr>
        </p:nvSpPr>
        <p:spPr>
          <a:xfrm>
            <a:off x="4066325" y="3380725"/>
            <a:ext cx="41211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Former Chief Scientist, BAE Systems FAST Lab</a:t>
            </a:r>
            <a:endParaRPr sz="1300"/>
          </a:p>
          <a:p>
            <a:pPr indent="0" lvl="0" marL="0" rtl="0" algn="ctr">
              <a:spcBef>
                <a:spcPts val="2100"/>
              </a:spcBef>
              <a:spcAft>
                <a:spcPts val="2100"/>
              </a:spcAft>
              <a:buNone/>
            </a:pPr>
            <a:r>
              <a:t/>
            </a:r>
            <a:endParaRPr sz="1300"/>
          </a:p>
        </p:txBody>
      </p:sp>
      <p:sp>
        <p:nvSpPr>
          <p:cNvPr id="3368" name="Google Shape;3368;p38"/>
          <p:cNvSpPr txBox="1"/>
          <p:nvPr>
            <p:ph idx="4" type="body"/>
          </p:nvPr>
        </p:nvSpPr>
        <p:spPr>
          <a:xfrm>
            <a:off x="390192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2100"/>
              </a:spcAft>
              <a:buNone/>
            </a:pPr>
            <a:r>
              <a:rPr lang="en" sz="1300"/>
              <a:t>25+ Years Experience in Advanced Systems &amp; AI</a:t>
            </a:r>
            <a:endParaRPr sz="1300"/>
          </a:p>
        </p:txBody>
      </p:sp>
      <p:sp>
        <p:nvSpPr>
          <p:cNvPr id="3369" name="Google Shape;3369;p38"/>
          <p:cNvSpPr txBox="1"/>
          <p:nvPr>
            <p:ph idx="1" type="subTitle"/>
          </p:nvPr>
        </p:nvSpPr>
        <p:spPr>
          <a:xfrm>
            <a:off x="8648875" y="2890800"/>
            <a:ext cx="30873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Aimee S. Klapach, MD.</a:t>
            </a:r>
            <a:endParaRPr sz="1800"/>
          </a:p>
        </p:txBody>
      </p:sp>
      <p:sp>
        <p:nvSpPr>
          <p:cNvPr id="3370" name="Google Shape;3370;p38"/>
          <p:cNvSpPr txBox="1"/>
          <p:nvPr>
            <p:ph idx="4" type="body"/>
          </p:nvPr>
        </p:nvSpPr>
        <p:spPr>
          <a:xfrm>
            <a:off x="8220125" y="3152125"/>
            <a:ext cx="38922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Knee Surgeon, Abbott Northwestern Hospital</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71" name="Google Shape;3371;p38"/>
          <p:cNvSpPr txBox="1"/>
          <p:nvPr>
            <p:ph idx="4" type="body"/>
          </p:nvPr>
        </p:nvSpPr>
        <p:spPr>
          <a:xfrm>
            <a:off x="8062625" y="3380725"/>
            <a:ext cx="42669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Board Certified Specialist, Sports Medicine &amp; Orthopaedics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72" name="Google Shape;3372;p38"/>
          <p:cNvSpPr txBox="1"/>
          <p:nvPr>
            <p:ph idx="4" type="body"/>
          </p:nvPr>
        </p:nvSpPr>
        <p:spPr>
          <a:xfrm>
            <a:off x="7940525" y="3609325"/>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20+ Years Experience in Ligament Reconstruction</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73" name="Google Shape;3373;p38"/>
          <p:cNvSpPr txBox="1"/>
          <p:nvPr>
            <p:ph idx="1" type="subTitle"/>
          </p:nvPr>
        </p:nvSpPr>
        <p:spPr>
          <a:xfrm>
            <a:off x="793202"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Nicholas Kennedy, MD.</a:t>
            </a:r>
            <a:endParaRPr sz="1800"/>
          </a:p>
        </p:txBody>
      </p:sp>
      <p:sp>
        <p:nvSpPr>
          <p:cNvPr id="3374" name="Google Shape;3374;p38"/>
          <p:cNvSpPr txBox="1"/>
          <p:nvPr>
            <p:ph idx="4" type="body"/>
          </p:nvPr>
        </p:nvSpPr>
        <p:spPr>
          <a:xfrm>
            <a:off x="434700" y="6011500"/>
            <a:ext cx="33123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Orthopaedic Surgery Resident, Mayo Clinic</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75" name="Google Shape;3375;p38"/>
          <p:cNvSpPr txBox="1"/>
          <p:nvPr>
            <p:ph idx="4" type="body"/>
          </p:nvPr>
        </p:nvSpPr>
        <p:spPr>
          <a:xfrm>
            <a:off x="72600" y="6240100"/>
            <a:ext cx="41211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Former College Football &amp; Basketball Player</a:t>
            </a:r>
            <a:endParaRPr sz="1300"/>
          </a:p>
        </p:txBody>
      </p:sp>
      <p:sp>
        <p:nvSpPr>
          <p:cNvPr id="3376" name="Google Shape;3376;p38"/>
          <p:cNvSpPr txBox="1"/>
          <p:nvPr>
            <p:ph idx="4" type="body"/>
          </p:nvPr>
        </p:nvSpPr>
        <p:spPr>
          <a:xfrm>
            <a:off x="-98100" y="6468700"/>
            <a:ext cx="4441500" cy="4596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Ruptured Anterior Cruciate &amp; Fibular Collateral Ligaments</a:t>
            </a:r>
            <a:endParaRPr sz="1300"/>
          </a:p>
        </p:txBody>
      </p:sp>
      <p:pic>
        <p:nvPicPr>
          <p:cNvPr id="3377" name="Google Shape;3377;p38"/>
          <p:cNvPicPr preferRelativeResize="0"/>
          <p:nvPr/>
        </p:nvPicPr>
        <p:blipFill rotWithShape="1">
          <a:blip r:embed="rId8">
            <a:alphaModFix/>
          </a:blip>
          <a:srcRect b="4304" l="0" r="0" t="4313"/>
          <a:stretch/>
        </p:blipFill>
        <p:spPr>
          <a:xfrm>
            <a:off x="5208450" y="4184000"/>
            <a:ext cx="1668600" cy="1668600"/>
          </a:xfrm>
          <a:prstGeom prst="ellipse">
            <a:avLst/>
          </a:prstGeom>
          <a:noFill/>
          <a:ln>
            <a:noFill/>
          </a:ln>
        </p:spPr>
      </p:pic>
      <p:sp>
        <p:nvSpPr>
          <p:cNvPr id="3378" name="Google Shape;3378;p38"/>
          <p:cNvSpPr txBox="1"/>
          <p:nvPr>
            <p:ph idx="1" type="subTitle"/>
          </p:nvPr>
        </p:nvSpPr>
        <p:spPr>
          <a:xfrm>
            <a:off x="4736402"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Jane Kreis</a:t>
            </a:r>
            <a:endParaRPr sz="1800"/>
          </a:p>
        </p:txBody>
      </p:sp>
      <p:sp>
        <p:nvSpPr>
          <p:cNvPr id="3379" name="Google Shape;3379;p38"/>
          <p:cNvSpPr txBox="1"/>
          <p:nvPr>
            <p:ph idx="4" type="body"/>
          </p:nvPr>
        </p:nvSpPr>
        <p:spPr>
          <a:xfrm>
            <a:off x="4110725" y="6011500"/>
            <a:ext cx="38922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Consumer Safety Officer, Food &amp; Drug Administration</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80" name="Google Shape;3380;p38"/>
          <p:cNvSpPr txBox="1"/>
          <p:nvPr>
            <p:ph idx="4" type="body"/>
          </p:nvPr>
        </p:nvSpPr>
        <p:spPr>
          <a:xfrm>
            <a:off x="4126800" y="6240100"/>
            <a:ext cx="3892200" cy="4218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Regional Training Officer, Office of Regulatory Affairs</a:t>
            </a:r>
            <a:endParaRPr sz="1300"/>
          </a:p>
          <a:p>
            <a:pPr indent="0" lvl="0" marL="0" rtl="0" algn="ctr">
              <a:lnSpc>
                <a:spcPct val="100000"/>
              </a:lnSpc>
              <a:spcBef>
                <a:spcPts val="2100"/>
              </a:spcBef>
              <a:spcAft>
                <a:spcPts val="0"/>
              </a:spcAft>
              <a:buNone/>
            </a:pPr>
            <a:r>
              <a:t/>
            </a:r>
            <a:endParaRPr sz="1300"/>
          </a:p>
          <a:p>
            <a:pPr indent="0" lvl="0" marL="0" rtl="0" algn="ctr">
              <a:spcBef>
                <a:spcPts val="2100"/>
              </a:spcBef>
              <a:spcAft>
                <a:spcPts val="2100"/>
              </a:spcAft>
              <a:buNone/>
            </a:pPr>
            <a:r>
              <a:t/>
            </a:r>
            <a:endParaRPr sz="1300"/>
          </a:p>
        </p:txBody>
      </p:sp>
      <p:sp>
        <p:nvSpPr>
          <p:cNvPr id="3381" name="Google Shape;3381;p38"/>
          <p:cNvSpPr txBox="1"/>
          <p:nvPr>
            <p:ph idx="4" type="body"/>
          </p:nvPr>
        </p:nvSpPr>
        <p:spPr>
          <a:xfrm>
            <a:off x="3822000" y="6468700"/>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120+ Medical Device Inspections over 20 Years</a:t>
            </a:r>
            <a:endParaRPr sz="1300"/>
          </a:p>
          <a:p>
            <a:pPr indent="0" lvl="0" marL="0" rtl="0" algn="ctr">
              <a:spcBef>
                <a:spcPts val="2100"/>
              </a:spcBef>
              <a:spcAft>
                <a:spcPts val="2100"/>
              </a:spcAft>
              <a:buNone/>
            </a:pPr>
            <a:r>
              <a:t/>
            </a:r>
            <a:endParaRPr sz="1300"/>
          </a:p>
        </p:txBody>
      </p:sp>
      <p:sp>
        <p:nvSpPr>
          <p:cNvPr id="3382" name="Google Shape;3382;p38"/>
          <p:cNvSpPr txBox="1"/>
          <p:nvPr>
            <p:ph idx="1" type="subTitle"/>
          </p:nvPr>
        </p:nvSpPr>
        <p:spPr>
          <a:xfrm>
            <a:off x="8831827" y="5750175"/>
            <a:ext cx="26589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800"/>
              <a:t>Anikar Chhabra, MD.</a:t>
            </a:r>
            <a:endParaRPr sz="1800"/>
          </a:p>
        </p:txBody>
      </p:sp>
      <p:sp>
        <p:nvSpPr>
          <p:cNvPr id="3383" name="Google Shape;3383;p38"/>
          <p:cNvSpPr txBox="1"/>
          <p:nvPr>
            <p:ph idx="4" type="body"/>
          </p:nvPr>
        </p:nvSpPr>
        <p:spPr>
          <a:xfrm>
            <a:off x="8223425" y="6011500"/>
            <a:ext cx="39705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Knee Surgeon, Scottsdale Shea Medical Centre</a:t>
            </a:r>
            <a:endParaRPr sz="1300"/>
          </a:p>
        </p:txBody>
      </p:sp>
      <p:sp>
        <p:nvSpPr>
          <p:cNvPr id="3384" name="Google Shape;3384;p38"/>
          <p:cNvSpPr txBox="1"/>
          <p:nvPr>
            <p:ph idx="4" type="body"/>
          </p:nvPr>
        </p:nvSpPr>
        <p:spPr>
          <a:xfrm>
            <a:off x="8069225" y="6240100"/>
            <a:ext cx="4266900" cy="42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1300"/>
              <a:t>Board</a:t>
            </a:r>
            <a:r>
              <a:rPr lang="en" sz="1300"/>
              <a:t> Certified Specialist, Sports Medicine &amp; Orthopaedics</a:t>
            </a:r>
            <a:endParaRPr sz="1300"/>
          </a:p>
        </p:txBody>
      </p:sp>
      <p:sp>
        <p:nvSpPr>
          <p:cNvPr id="3385" name="Google Shape;3385;p38"/>
          <p:cNvSpPr txBox="1"/>
          <p:nvPr>
            <p:ph idx="4" type="body"/>
          </p:nvPr>
        </p:nvSpPr>
        <p:spPr>
          <a:xfrm>
            <a:off x="7936800" y="6468700"/>
            <a:ext cx="4441500" cy="459600"/>
          </a:xfrm>
          <a:prstGeom prst="rect">
            <a:avLst/>
          </a:prstGeom>
        </p:spPr>
        <p:txBody>
          <a:bodyPr anchorCtr="0" anchor="t" bIns="121900" lIns="121900" spcFirstLastPara="1" rIns="121900" wrap="square" tIns="121900">
            <a:noAutofit/>
          </a:bodyPr>
          <a:lstStyle/>
          <a:p>
            <a:pPr indent="0" lvl="0" marL="0" rtl="0" algn="ctr">
              <a:lnSpc>
                <a:spcPct val="100000"/>
              </a:lnSpc>
              <a:spcBef>
                <a:spcPts val="0"/>
              </a:spcBef>
              <a:spcAft>
                <a:spcPts val="0"/>
              </a:spcAft>
              <a:buNone/>
            </a:pPr>
            <a:r>
              <a:rPr lang="en" sz="1300"/>
              <a:t>20+ Years Experience in Ligament Reconstruction</a:t>
            </a:r>
            <a:endParaRPr sz="1300"/>
          </a:p>
          <a:p>
            <a:pPr indent="0" lvl="0" marL="0" rtl="0" algn="ctr">
              <a:spcBef>
                <a:spcPts val="2100"/>
              </a:spcBef>
              <a:spcAft>
                <a:spcPts val="2100"/>
              </a:spcAft>
              <a:buNone/>
            </a:pPr>
            <a:r>
              <a:t/>
            </a:r>
            <a:endParaRPr sz="1300"/>
          </a:p>
        </p:txBody>
      </p:sp>
      <p:sp>
        <p:nvSpPr>
          <p:cNvPr id="3386" name="Google Shape;3386;p38"/>
          <p:cNvSpPr/>
          <p:nvPr/>
        </p:nvSpPr>
        <p:spPr>
          <a:xfrm>
            <a:off x="0" y="5842000"/>
            <a:ext cx="1347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0" name="Shape 3390"/>
        <p:cNvGrpSpPr/>
        <p:nvPr/>
      </p:nvGrpSpPr>
      <p:grpSpPr>
        <a:xfrm>
          <a:off x="0" y="0"/>
          <a:ext cx="0" cy="0"/>
          <a:chOff x="0" y="0"/>
          <a:chExt cx="0" cy="0"/>
        </a:xfrm>
      </p:grpSpPr>
      <p:sp>
        <p:nvSpPr>
          <p:cNvPr id="3391" name="Google Shape;3391;p39"/>
          <p:cNvSpPr txBox="1"/>
          <p:nvPr>
            <p:ph type="title"/>
          </p:nvPr>
        </p:nvSpPr>
        <p:spPr>
          <a:xfrm>
            <a:off x="1533150" y="310100"/>
            <a:ext cx="9341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Venture Roadmap</a:t>
            </a:r>
            <a:endParaRPr/>
          </a:p>
          <a:p>
            <a:pPr indent="0" lvl="0" marL="0" rtl="0" algn="l">
              <a:spcBef>
                <a:spcPts val="0"/>
              </a:spcBef>
              <a:spcAft>
                <a:spcPts val="0"/>
              </a:spcAft>
              <a:buNone/>
            </a:pPr>
            <a:r>
              <a:t/>
            </a:r>
            <a:endParaRPr/>
          </a:p>
        </p:txBody>
      </p:sp>
      <p:sp>
        <p:nvSpPr>
          <p:cNvPr id="3392" name="Google Shape;3392;p39"/>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3" name="Google Shape;3393;p39"/>
          <p:cNvPicPr preferRelativeResize="0"/>
          <p:nvPr/>
        </p:nvPicPr>
        <p:blipFill>
          <a:blip r:embed="rId3">
            <a:alphaModFix/>
          </a:blip>
          <a:stretch>
            <a:fillRect/>
          </a:stretch>
        </p:blipFill>
        <p:spPr>
          <a:xfrm>
            <a:off x="368400" y="1212200"/>
            <a:ext cx="11671198" cy="5528475"/>
          </a:xfrm>
          <a:prstGeom prst="rect">
            <a:avLst/>
          </a:prstGeom>
          <a:noFill/>
          <a:ln>
            <a:noFill/>
          </a:ln>
        </p:spPr>
      </p:pic>
      <p:sp>
        <p:nvSpPr>
          <p:cNvPr id="3394" name="Google Shape;3394;p39"/>
          <p:cNvSpPr/>
          <p:nvPr/>
        </p:nvSpPr>
        <p:spPr>
          <a:xfrm>
            <a:off x="2127050" y="1979950"/>
            <a:ext cx="9993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Proof of concept</a:t>
            </a:r>
            <a:endParaRPr>
              <a:solidFill>
                <a:schemeClr val="lt2"/>
              </a:solidFill>
              <a:latin typeface="Ubuntu Condensed"/>
              <a:ea typeface="Ubuntu Condensed"/>
              <a:cs typeface="Ubuntu Condensed"/>
              <a:sym typeface="Ubuntu Condensed"/>
            </a:endParaRPr>
          </a:p>
        </p:txBody>
      </p:sp>
      <p:sp>
        <p:nvSpPr>
          <p:cNvPr id="3395" name="Google Shape;3395;p39"/>
          <p:cNvSpPr/>
          <p:nvPr/>
        </p:nvSpPr>
        <p:spPr>
          <a:xfrm>
            <a:off x="2127050" y="3580150"/>
            <a:ext cx="999300" cy="3975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Market research</a:t>
            </a:r>
            <a:endParaRPr>
              <a:solidFill>
                <a:schemeClr val="lt2"/>
              </a:solidFill>
              <a:latin typeface="Ubuntu Condensed"/>
              <a:ea typeface="Ubuntu Condensed"/>
              <a:cs typeface="Ubuntu Condensed"/>
              <a:sym typeface="Ubuntu Condensed"/>
            </a:endParaRPr>
          </a:p>
        </p:txBody>
      </p:sp>
      <p:sp>
        <p:nvSpPr>
          <p:cNvPr id="3396" name="Google Shape;3396;p39"/>
          <p:cNvSpPr/>
          <p:nvPr/>
        </p:nvSpPr>
        <p:spPr>
          <a:xfrm>
            <a:off x="2127050" y="4875550"/>
            <a:ext cx="999300" cy="763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Tech licensing research</a:t>
            </a:r>
            <a:endParaRPr>
              <a:solidFill>
                <a:schemeClr val="lt2"/>
              </a:solidFill>
              <a:latin typeface="Ubuntu Condensed"/>
              <a:ea typeface="Ubuntu Condensed"/>
              <a:cs typeface="Ubuntu Condensed"/>
              <a:sym typeface="Ubuntu Condensed"/>
            </a:endParaRPr>
          </a:p>
        </p:txBody>
      </p:sp>
      <p:sp>
        <p:nvSpPr>
          <p:cNvPr id="3397" name="Google Shape;3397;p39"/>
          <p:cNvSpPr/>
          <p:nvPr/>
        </p:nvSpPr>
        <p:spPr>
          <a:xfrm>
            <a:off x="3193850" y="4875550"/>
            <a:ext cx="999300" cy="397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Provisional patent</a:t>
            </a:r>
            <a:endParaRPr>
              <a:solidFill>
                <a:schemeClr val="lt2"/>
              </a:solidFill>
              <a:latin typeface="Ubuntu Condensed"/>
              <a:ea typeface="Ubuntu Condensed"/>
              <a:cs typeface="Ubuntu Condensed"/>
              <a:sym typeface="Ubuntu Condensed"/>
            </a:endParaRPr>
          </a:p>
        </p:txBody>
      </p:sp>
      <p:sp>
        <p:nvSpPr>
          <p:cNvPr id="3398" name="Google Shape;3398;p39"/>
          <p:cNvSpPr/>
          <p:nvPr/>
        </p:nvSpPr>
        <p:spPr>
          <a:xfrm>
            <a:off x="3193850" y="1979950"/>
            <a:ext cx="21012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Alpha prototype</a:t>
            </a:r>
            <a:endParaRPr>
              <a:solidFill>
                <a:schemeClr val="lt2"/>
              </a:solidFill>
              <a:latin typeface="Ubuntu Condensed"/>
              <a:ea typeface="Ubuntu Condensed"/>
              <a:cs typeface="Ubuntu Condensed"/>
              <a:sym typeface="Ubuntu Condensed"/>
            </a:endParaRPr>
          </a:p>
        </p:txBody>
      </p:sp>
      <p:sp>
        <p:nvSpPr>
          <p:cNvPr id="3399" name="Google Shape;3399;p39"/>
          <p:cNvSpPr/>
          <p:nvPr/>
        </p:nvSpPr>
        <p:spPr>
          <a:xfrm>
            <a:off x="3117650" y="2518400"/>
            <a:ext cx="10668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Testing</a:t>
            </a:r>
            <a:endParaRPr>
              <a:solidFill>
                <a:schemeClr val="lt2"/>
              </a:solidFill>
              <a:latin typeface="Ubuntu Condensed"/>
              <a:ea typeface="Ubuntu Condensed"/>
              <a:cs typeface="Ubuntu Condensed"/>
              <a:sym typeface="Ubuntu Condensed"/>
            </a:endParaRPr>
          </a:p>
        </p:txBody>
      </p:sp>
      <p:sp>
        <p:nvSpPr>
          <p:cNvPr id="3400" name="Google Shape;3400;p39"/>
          <p:cNvSpPr/>
          <p:nvPr/>
        </p:nvSpPr>
        <p:spPr>
          <a:xfrm>
            <a:off x="5327450" y="1979950"/>
            <a:ext cx="21012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Beta prototype</a:t>
            </a:r>
            <a:endParaRPr>
              <a:solidFill>
                <a:schemeClr val="lt2"/>
              </a:solidFill>
              <a:latin typeface="Ubuntu Condensed"/>
              <a:ea typeface="Ubuntu Condensed"/>
              <a:cs typeface="Ubuntu Condensed"/>
              <a:sym typeface="Ubuntu Condensed"/>
            </a:endParaRPr>
          </a:p>
        </p:txBody>
      </p:sp>
      <p:sp>
        <p:nvSpPr>
          <p:cNvPr id="3401" name="Google Shape;3401;p39"/>
          <p:cNvSpPr/>
          <p:nvPr/>
        </p:nvSpPr>
        <p:spPr>
          <a:xfrm>
            <a:off x="7461050" y="3351550"/>
            <a:ext cx="999300" cy="3975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US product release</a:t>
            </a:r>
            <a:endParaRPr>
              <a:solidFill>
                <a:schemeClr val="lt2"/>
              </a:solidFill>
              <a:latin typeface="Ubuntu Condensed"/>
              <a:ea typeface="Ubuntu Condensed"/>
              <a:cs typeface="Ubuntu Condensed"/>
              <a:sym typeface="Ubuntu Condensed"/>
            </a:endParaRPr>
          </a:p>
        </p:txBody>
      </p:sp>
      <p:sp>
        <p:nvSpPr>
          <p:cNvPr id="3402" name="Google Shape;3402;p39"/>
          <p:cNvSpPr/>
          <p:nvPr/>
        </p:nvSpPr>
        <p:spPr>
          <a:xfrm>
            <a:off x="4260650" y="4875550"/>
            <a:ext cx="3134400" cy="397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FDA class II</a:t>
            </a:r>
            <a:endParaRPr>
              <a:solidFill>
                <a:schemeClr val="lt2"/>
              </a:solidFill>
              <a:latin typeface="Ubuntu Condensed"/>
              <a:ea typeface="Ubuntu Condensed"/>
              <a:cs typeface="Ubuntu Condensed"/>
              <a:sym typeface="Ubuntu Condensed"/>
            </a:endParaRPr>
          </a:p>
        </p:txBody>
      </p:sp>
      <p:sp>
        <p:nvSpPr>
          <p:cNvPr id="3403" name="Google Shape;3403;p39"/>
          <p:cNvSpPr/>
          <p:nvPr/>
        </p:nvSpPr>
        <p:spPr>
          <a:xfrm>
            <a:off x="4260650" y="5332750"/>
            <a:ext cx="999300" cy="397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De Novo 510(k)</a:t>
            </a:r>
            <a:endParaRPr>
              <a:solidFill>
                <a:schemeClr val="lt2"/>
              </a:solidFill>
              <a:latin typeface="Ubuntu Condensed"/>
              <a:ea typeface="Ubuntu Condensed"/>
              <a:cs typeface="Ubuntu Condensed"/>
              <a:sym typeface="Ubuntu Condensed"/>
            </a:endParaRPr>
          </a:p>
        </p:txBody>
      </p:sp>
      <p:sp>
        <p:nvSpPr>
          <p:cNvPr id="3404" name="Google Shape;3404;p39"/>
          <p:cNvSpPr/>
          <p:nvPr/>
        </p:nvSpPr>
        <p:spPr>
          <a:xfrm>
            <a:off x="7461050" y="5332750"/>
            <a:ext cx="3200400" cy="397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CE mark active</a:t>
            </a:r>
            <a:endParaRPr>
              <a:solidFill>
                <a:schemeClr val="lt2"/>
              </a:solidFill>
              <a:latin typeface="Ubuntu Condensed"/>
              <a:ea typeface="Ubuntu Condensed"/>
              <a:cs typeface="Ubuntu Condensed"/>
              <a:sym typeface="Ubuntu Condensed"/>
            </a:endParaRPr>
          </a:p>
        </p:txBody>
      </p:sp>
      <p:sp>
        <p:nvSpPr>
          <p:cNvPr id="3405" name="Google Shape;3405;p39"/>
          <p:cNvSpPr/>
          <p:nvPr/>
        </p:nvSpPr>
        <p:spPr>
          <a:xfrm>
            <a:off x="8539273" y="1985000"/>
            <a:ext cx="31344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V2 development</a:t>
            </a:r>
            <a:endParaRPr>
              <a:solidFill>
                <a:schemeClr val="lt2"/>
              </a:solidFill>
              <a:latin typeface="Ubuntu Condensed"/>
              <a:ea typeface="Ubuntu Condensed"/>
              <a:cs typeface="Ubuntu Condensed"/>
              <a:sym typeface="Ubuntu Condensed"/>
            </a:endParaRPr>
          </a:p>
        </p:txBody>
      </p:sp>
      <p:sp>
        <p:nvSpPr>
          <p:cNvPr id="3406" name="Google Shape;3406;p39"/>
          <p:cNvSpPr/>
          <p:nvPr/>
        </p:nvSpPr>
        <p:spPr>
          <a:xfrm>
            <a:off x="5294450" y="2518400"/>
            <a:ext cx="10668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Testing</a:t>
            </a:r>
            <a:endParaRPr>
              <a:solidFill>
                <a:schemeClr val="lt2"/>
              </a:solidFill>
              <a:latin typeface="Ubuntu Condensed"/>
              <a:ea typeface="Ubuntu Condensed"/>
              <a:cs typeface="Ubuntu Condensed"/>
              <a:sym typeface="Ubuntu Condensed"/>
            </a:endParaRPr>
          </a:p>
        </p:txBody>
      </p:sp>
      <p:sp>
        <p:nvSpPr>
          <p:cNvPr id="3407" name="Google Shape;3407;p39"/>
          <p:cNvSpPr/>
          <p:nvPr/>
        </p:nvSpPr>
        <p:spPr>
          <a:xfrm>
            <a:off x="7461050" y="3813800"/>
            <a:ext cx="3134400" cy="3975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Gather market data</a:t>
            </a:r>
            <a:endParaRPr>
              <a:solidFill>
                <a:schemeClr val="lt2"/>
              </a:solidFill>
              <a:latin typeface="Ubuntu Condensed"/>
              <a:ea typeface="Ubuntu Condensed"/>
              <a:cs typeface="Ubuntu Condensed"/>
              <a:sym typeface="Ubuntu Condensed"/>
            </a:endParaRPr>
          </a:p>
        </p:txBody>
      </p:sp>
      <p:sp>
        <p:nvSpPr>
          <p:cNvPr id="3408" name="Google Shape;3408;p39"/>
          <p:cNvSpPr/>
          <p:nvPr/>
        </p:nvSpPr>
        <p:spPr>
          <a:xfrm>
            <a:off x="4225550" y="3580150"/>
            <a:ext cx="2101200" cy="5382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Manufacturing and inventory</a:t>
            </a:r>
            <a:endParaRPr>
              <a:solidFill>
                <a:schemeClr val="lt2"/>
              </a:solidFill>
              <a:latin typeface="Ubuntu Condensed"/>
              <a:ea typeface="Ubuntu Condensed"/>
              <a:cs typeface="Ubuntu Condensed"/>
              <a:sym typeface="Ubuntu Condensed"/>
            </a:endParaRPr>
          </a:p>
        </p:txBody>
      </p:sp>
      <p:sp>
        <p:nvSpPr>
          <p:cNvPr id="3409" name="Google Shape;3409;p39"/>
          <p:cNvSpPr/>
          <p:nvPr/>
        </p:nvSpPr>
        <p:spPr>
          <a:xfrm>
            <a:off x="4219550" y="2518400"/>
            <a:ext cx="9993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Validation</a:t>
            </a:r>
            <a:endParaRPr>
              <a:solidFill>
                <a:schemeClr val="lt2"/>
              </a:solidFill>
              <a:latin typeface="Ubuntu Condensed"/>
              <a:ea typeface="Ubuntu Condensed"/>
              <a:cs typeface="Ubuntu Condensed"/>
              <a:sym typeface="Ubuntu Condensed"/>
            </a:endParaRPr>
          </a:p>
        </p:txBody>
      </p:sp>
      <p:sp>
        <p:nvSpPr>
          <p:cNvPr id="3410" name="Google Shape;3410;p39"/>
          <p:cNvSpPr/>
          <p:nvPr/>
        </p:nvSpPr>
        <p:spPr>
          <a:xfrm>
            <a:off x="7461050" y="4875550"/>
            <a:ext cx="999300" cy="397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2"/>
                </a:solidFill>
                <a:latin typeface="Ubuntu Condensed"/>
                <a:ea typeface="Ubuntu Condensed"/>
                <a:cs typeface="Ubuntu Condensed"/>
                <a:sym typeface="Ubuntu Condensed"/>
              </a:rPr>
              <a:t>MDR class</a:t>
            </a:r>
            <a:endParaRPr sz="1300">
              <a:solidFill>
                <a:schemeClr val="lt2"/>
              </a:solidFill>
              <a:latin typeface="Ubuntu Condensed"/>
              <a:ea typeface="Ubuntu Condensed"/>
              <a:cs typeface="Ubuntu Condensed"/>
              <a:sym typeface="Ubuntu Condensed"/>
            </a:endParaRPr>
          </a:p>
        </p:txBody>
      </p:sp>
      <p:sp>
        <p:nvSpPr>
          <p:cNvPr id="3411" name="Google Shape;3411;p39"/>
          <p:cNvSpPr/>
          <p:nvPr/>
        </p:nvSpPr>
        <p:spPr>
          <a:xfrm>
            <a:off x="9670850" y="2518400"/>
            <a:ext cx="21012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Testing</a:t>
            </a:r>
            <a:endParaRPr>
              <a:solidFill>
                <a:schemeClr val="lt2"/>
              </a:solidFill>
              <a:latin typeface="Ubuntu Condensed"/>
              <a:ea typeface="Ubuntu Condensed"/>
              <a:cs typeface="Ubuntu Condensed"/>
              <a:sym typeface="Ubuntu Condensed"/>
            </a:endParaRPr>
          </a:p>
        </p:txBody>
      </p:sp>
      <p:sp>
        <p:nvSpPr>
          <p:cNvPr id="3412" name="Google Shape;3412;p39"/>
          <p:cNvSpPr/>
          <p:nvPr/>
        </p:nvSpPr>
        <p:spPr>
          <a:xfrm>
            <a:off x="8527850" y="3356650"/>
            <a:ext cx="2101200" cy="3975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Income generation</a:t>
            </a:r>
            <a:endParaRPr>
              <a:solidFill>
                <a:schemeClr val="lt2"/>
              </a:solidFill>
              <a:latin typeface="Ubuntu Condensed"/>
              <a:ea typeface="Ubuntu Condensed"/>
              <a:cs typeface="Ubuntu Condensed"/>
              <a:sym typeface="Ubuntu Condensed"/>
            </a:endParaRPr>
          </a:p>
        </p:txBody>
      </p:sp>
      <p:sp>
        <p:nvSpPr>
          <p:cNvPr id="3413" name="Google Shape;3413;p39"/>
          <p:cNvSpPr/>
          <p:nvPr/>
        </p:nvSpPr>
        <p:spPr>
          <a:xfrm>
            <a:off x="10661450" y="3351550"/>
            <a:ext cx="999300" cy="3975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E</a:t>
            </a:r>
            <a:r>
              <a:rPr lang="en">
                <a:solidFill>
                  <a:schemeClr val="lt2"/>
                </a:solidFill>
                <a:latin typeface="Ubuntu Condensed"/>
                <a:ea typeface="Ubuntu Condensed"/>
                <a:cs typeface="Ubuntu Condensed"/>
                <a:sym typeface="Ubuntu Condensed"/>
              </a:rPr>
              <a:t>U product release</a:t>
            </a:r>
            <a:endParaRPr>
              <a:solidFill>
                <a:schemeClr val="lt2"/>
              </a:solidFill>
              <a:latin typeface="Ubuntu Condensed"/>
              <a:ea typeface="Ubuntu Condensed"/>
              <a:cs typeface="Ubuntu Condensed"/>
              <a:sym typeface="Ubuntu Condensed"/>
            </a:endParaRPr>
          </a:p>
        </p:txBody>
      </p:sp>
      <p:sp>
        <p:nvSpPr>
          <p:cNvPr id="3414" name="Google Shape;3414;p39"/>
          <p:cNvSpPr/>
          <p:nvPr/>
        </p:nvSpPr>
        <p:spPr>
          <a:xfrm>
            <a:off x="6353150" y="2518400"/>
            <a:ext cx="999300" cy="3975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Ubuntu Condensed"/>
                <a:ea typeface="Ubuntu Condensed"/>
                <a:cs typeface="Ubuntu Condensed"/>
                <a:sym typeface="Ubuntu Condensed"/>
              </a:rPr>
              <a:t>Validation</a:t>
            </a:r>
            <a:endParaRPr>
              <a:solidFill>
                <a:schemeClr val="lt2"/>
              </a:solidFill>
              <a:latin typeface="Ubuntu Condensed"/>
              <a:ea typeface="Ubuntu Condensed"/>
              <a:cs typeface="Ubuntu Condensed"/>
              <a:sym typeface="Ubuntu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8" name="Shape 3418"/>
        <p:cNvGrpSpPr/>
        <p:nvPr/>
      </p:nvGrpSpPr>
      <p:grpSpPr>
        <a:xfrm>
          <a:off x="0" y="0"/>
          <a:ext cx="0" cy="0"/>
          <a:chOff x="0" y="0"/>
          <a:chExt cx="0" cy="0"/>
        </a:xfrm>
      </p:grpSpPr>
      <p:pic>
        <p:nvPicPr>
          <p:cNvPr id="3419" name="Google Shape;3419;p40"/>
          <p:cNvPicPr preferRelativeResize="0"/>
          <p:nvPr/>
        </p:nvPicPr>
        <p:blipFill>
          <a:blip r:embed="rId3">
            <a:alphaModFix/>
          </a:blip>
          <a:stretch>
            <a:fillRect/>
          </a:stretch>
        </p:blipFill>
        <p:spPr>
          <a:xfrm>
            <a:off x="-12" y="927775"/>
            <a:ext cx="11595076" cy="4785125"/>
          </a:xfrm>
          <a:prstGeom prst="rect">
            <a:avLst/>
          </a:prstGeom>
          <a:noFill/>
          <a:ln>
            <a:noFill/>
          </a:ln>
        </p:spPr>
      </p:pic>
      <p:sp>
        <p:nvSpPr>
          <p:cNvPr id="3420" name="Google Shape;3420;p40"/>
          <p:cNvSpPr/>
          <p:nvPr/>
        </p:nvSpPr>
        <p:spPr>
          <a:xfrm>
            <a:off x="1747179" y="1684945"/>
            <a:ext cx="9930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Proof of concept</a:t>
            </a:r>
            <a:endParaRPr sz="1000">
              <a:solidFill>
                <a:schemeClr val="lt2"/>
              </a:solidFill>
              <a:latin typeface="Ubuntu Condensed"/>
              <a:ea typeface="Ubuntu Condensed"/>
              <a:cs typeface="Ubuntu Condensed"/>
              <a:sym typeface="Ubuntu Condensed"/>
            </a:endParaRPr>
          </a:p>
        </p:txBody>
      </p:sp>
      <p:sp>
        <p:nvSpPr>
          <p:cNvPr id="3421" name="Google Shape;3421;p40"/>
          <p:cNvSpPr/>
          <p:nvPr/>
        </p:nvSpPr>
        <p:spPr>
          <a:xfrm>
            <a:off x="1747179" y="3069984"/>
            <a:ext cx="993000" cy="3441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Market research</a:t>
            </a:r>
            <a:endParaRPr sz="1000">
              <a:solidFill>
                <a:schemeClr val="lt2"/>
              </a:solidFill>
              <a:latin typeface="Ubuntu Condensed"/>
              <a:ea typeface="Ubuntu Condensed"/>
              <a:cs typeface="Ubuntu Condensed"/>
              <a:sym typeface="Ubuntu Condensed"/>
            </a:endParaRPr>
          </a:p>
        </p:txBody>
      </p:sp>
      <p:sp>
        <p:nvSpPr>
          <p:cNvPr id="3422" name="Google Shape;3422;p40"/>
          <p:cNvSpPr/>
          <p:nvPr/>
        </p:nvSpPr>
        <p:spPr>
          <a:xfrm>
            <a:off x="1747179" y="4191207"/>
            <a:ext cx="993000" cy="6606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Tech licensing research</a:t>
            </a:r>
            <a:endParaRPr sz="1000">
              <a:solidFill>
                <a:schemeClr val="lt2"/>
              </a:solidFill>
              <a:latin typeface="Ubuntu Condensed"/>
              <a:ea typeface="Ubuntu Condensed"/>
              <a:cs typeface="Ubuntu Condensed"/>
              <a:sym typeface="Ubuntu Condensed"/>
            </a:endParaRPr>
          </a:p>
        </p:txBody>
      </p:sp>
      <p:sp>
        <p:nvSpPr>
          <p:cNvPr id="3423" name="Google Shape;3423;p40"/>
          <p:cNvSpPr/>
          <p:nvPr/>
        </p:nvSpPr>
        <p:spPr>
          <a:xfrm>
            <a:off x="2807021" y="4191207"/>
            <a:ext cx="993000" cy="3441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Provisional patent</a:t>
            </a:r>
            <a:endParaRPr sz="1000">
              <a:solidFill>
                <a:schemeClr val="lt2"/>
              </a:solidFill>
              <a:latin typeface="Ubuntu Condensed"/>
              <a:ea typeface="Ubuntu Condensed"/>
              <a:cs typeface="Ubuntu Condensed"/>
              <a:sym typeface="Ubuntu Condensed"/>
            </a:endParaRPr>
          </a:p>
        </p:txBody>
      </p:sp>
      <p:sp>
        <p:nvSpPr>
          <p:cNvPr id="3424" name="Google Shape;3424;p40"/>
          <p:cNvSpPr/>
          <p:nvPr/>
        </p:nvSpPr>
        <p:spPr>
          <a:xfrm>
            <a:off x="2807021" y="1684945"/>
            <a:ext cx="20874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Alpha prototype</a:t>
            </a:r>
            <a:endParaRPr sz="1000">
              <a:solidFill>
                <a:schemeClr val="lt2"/>
              </a:solidFill>
              <a:latin typeface="Ubuntu Condensed"/>
              <a:ea typeface="Ubuntu Condensed"/>
              <a:cs typeface="Ubuntu Condensed"/>
              <a:sym typeface="Ubuntu Condensed"/>
            </a:endParaRPr>
          </a:p>
        </p:txBody>
      </p:sp>
      <p:sp>
        <p:nvSpPr>
          <p:cNvPr id="3425" name="Google Shape;3425;p40"/>
          <p:cNvSpPr/>
          <p:nvPr/>
        </p:nvSpPr>
        <p:spPr>
          <a:xfrm>
            <a:off x="2807021" y="2150995"/>
            <a:ext cx="20874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Testing</a:t>
            </a:r>
            <a:endParaRPr sz="1000">
              <a:solidFill>
                <a:schemeClr val="lt2"/>
              </a:solidFill>
              <a:latin typeface="Ubuntu Condensed"/>
              <a:ea typeface="Ubuntu Condensed"/>
              <a:cs typeface="Ubuntu Condensed"/>
              <a:sym typeface="Ubuntu Condensed"/>
            </a:endParaRPr>
          </a:p>
        </p:txBody>
      </p:sp>
      <p:sp>
        <p:nvSpPr>
          <p:cNvPr id="3426" name="Google Shape;3426;p40"/>
          <p:cNvSpPr/>
          <p:nvPr/>
        </p:nvSpPr>
        <p:spPr>
          <a:xfrm>
            <a:off x="4926705" y="1684945"/>
            <a:ext cx="20874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Beta prototype</a:t>
            </a:r>
            <a:endParaRPr sz="1000">
              <a:solidFill>
                <a:schemeClr val="lt2"/>
              </a:solidFill>
              <a:latin typeface="Ubuntu Condensed"/>
              <a:ea typeface="Ubuntu Condensed"/>
              <a:cs typeface="Ubuntu Condensed"/>
              <a:sym typeface="Ubuntu Condensed"/>
            </a:endParaRPr>
          </a:p>
        </p:txBody>
      </p:sp>
      <p:sp>
        <p:nvSpPr>
          <p:cNvPr id="3427" name="Google Shape;3427;p40"/>
          <p:cNvSpPr/>
          <p:nvPr/>
        </p:nvSpPr>
        <p:spPr>
          <a:xfrm>
            <a:off x="5986546" y="2872121"/>
            <a:ext cx="993000" cy="3441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US product release</a:t>
            </a:r>
            <a:endParaRPr sz="1000">
              <a:solidFill>
                <a:schemeClr val="lt2"/>
              </a:solidFill>
              <a:latin typeface="Ubuntu Condensed"/>
              <a:ea typeface="Ubuntu Condensed"/>
              <a:cs typeface="Ubuntu Condensed"/>
              <a:sym typeface="Ubuntu Condensed"/>
            </a:endParaRPr>
          </a:p>
        </p:txBody>
      </p:sp>
      <p:sp>
        <p:nvSpPr>
          <p:cNvPr id="3428" name="Google Shape;3428;p40"/>
          <p:cNvSpPr/>
          <p:nvPr/>
        </p:nvSpPr>
        <p:spPr>
          <a:xfrm>
            <a:off x="3866863" y="4191207"/>
            <a:ext cx="2087400" cy="3441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FDA class II</a:t>
            </a:r>
            <a:endParaRPr sz="1000">
              <a:solidFill>
                <a:schemeClr val="lt2"/>
              </a:solidFill>
              <a:latin typeface="Ubuntu Condensed"/>
              <a:ea typeface="Ubuntu Condensed"/>
              <a:cs typeface="Ubuntu Condensed"/>
              <a:sym typeface="Ubuntu Condensed"/>
            </a:endParaRPr>
          </a:p>
        </p:txBody>
      </p:sp>
      <p:sp>
        <p:nvSpPr>
          <p:cNvPr id="3429" name="Google Shape;3429;p40"/>
          <p:cNvSpPr/>
          <p:nvPr/>
        </p:nvSpPr>
        <p:spPr>
          <a:xfrm>
            <a:off x="3866863" y="4586932"/>
            <a:ext cx="993000" cy="3441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De Novo 510(k)</a:t>
            </a:r>
            <a:endParaRPr sz="1000">
              <a:solidFill>
                <a:schemeClr val="lt2"/>
              </a:solidFill>
              <a:latin typeface="Ubuntu Condensed"/>
              <a:ea typeface="Ubuntu Condensed"/>
              <a:cs typeface="Ubuntu Condensed"/>
              <a:sym typeface="Ubuntu Condensed"/>
            </a:endParaRPr>
          </a:p>
        </p:txBody>
      </p:sp>
      <p:sp>
        <p:nvSpPr>
          <p:cNvPr id="3430" name="Google Shape;3430;p40"/>
          <p:cNvSpPr/>
          <p:nvPr/>
        </p:nvSpPr>
        <p:spPr>
          <a:xfrm>
            <a:off x="7500606" y="4586932"/>
            <a:ext cx="2087400" cy="3441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CE mark active</a:t>
            </a:r>
            <a:endParaRPr sz="1000">
              <a:solidFill>
                <a:schemeClr val="lt2"/>
              </a:solidFill>
              <a:latin typeface="Ubuntu Condensed"/>
              <a:ea typeface="Ubuntu Condensed"/>
              <a:cs typeface="Ubuntu Condensed"/>
              <a:sym typeface="Ubuntu Condensed"/>
            </a:endParaRPr>
          </a:p>
        </p:txBody>
      </p:sp>
      <p:sp>
        <p:nvSpPr>
          <p:cNvPr id="3431" name="Google Shape;3431;p40"/>
          <p:cNvSpPr/>
          <p:nvPr/>
        </p:nvSpPr>
        <p:spPr>
          <a:xfrm>
            <a:off x="7046388" y="1689316"/>
            <a:ext cx="31137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V2 development</a:t>
            </a:r>
            <a:endParaRPr sz="1000">
              <a:solidFill>
                <a:schemeClr val="lt2"/>
              </a:solidFill>
              <a:latin typeface="Ubuntu Condensed"/>
              <a:ea typeface="Ubuntu Condensed"/>
              <a:cs typeface="Ubuntu Condensed"/>
              <a:sym typeface="Ubuntu Condensed"/>
            </a:endParaRPr>
          </a:p>
        </p:txBody>
      </p:sp>
      <p:sp>
        <p:nvSpPr>
          <p:cNvPr id="3432" name="Google Shape;3432;p40"/>
          <p:cNvSpPr/>
          <p:nvPr/>
        </p:nvSpPr>
        <p:spPr>
          <a:xfrm>
            <a:off x="5986546" y="2150995"/>
            <a:ext cx="20874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Testing</a:t>
            </a:r>
            <a:endParaRPr sz="1000">
              <a:solidFill>
                <a:schemeClr val="lt2"/>
              </a:solidFill>
              <a:latin typeface="Ubuntu Condensed"/>
              <a:ea typeface="Ubuntu Condensed"/>
              <a:cs typeface="Ubuntu Condensed"/>
              <a:sym typeface="Ubuntu Condensed"/>
            </a:endParaRPr>
          </a:p>
        </p:txBody>
      </p:sp>
      <p:sp>
        <p:nvSpPr>
          <p:cNvPr id="3433" name="Google Shape;3433;p40"/>
          <p:cNvSpPr/>
          <p:nvPr/>
        </p:nvSpPr>
        <p:spPr>
          <a:xfrm>
            <a:off x="5986546" y="3272218"/>
            <a:ext cx="3113700" cy="3441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Gather market data</a:t>
            </a:r>
            <a:endParaRPr sz="1000">
              <a:solidFill>
                <a:schemeClr val="lt2"/>
              </a:solidFill>
              <a:latin typeface="Ubuntu Condensed"/>
              <a:ea typeface="Ubuntu Condensed"/>
              <a:cs typeface="Ubuntu Condensed"/>
              <a:sym typeface="Ubuntu Condensed"/>
            </a:endParaRPr>
          </a:p>
        </p:txBody>
      </p:sp>
      <p:sp>
        <p:nvSpPr>
          <p:cNvPr id="3434" name="Google Shape;3434;p40"/>
          <p:cNvSpPr/>
          <p:nvPr/>
        </p:nvSpPr>
        <p:spPr>
          <a:xfrm>
            <a:off x="4409301" y="3069984"/>
            <a:ext cx="1509900" cy="4656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Manufacturing and inventory</a:t>
            </a:r>
            <a:endParaRPr sz="1000">
              <a:solidFill>
                <a:schemeClr val="lt2"/>
              </a:solidFill>
              <a:latin typeface="Ubuntu Condensed"/>
              <a:ea typeface="Ubuntu Condensed"/>
              <a:cs typeface="Ubuntu Condensed"/>
              <a:sym typeface="Ubuntu Condensed"/>
            </a:endParaRPr>
          </a:p>
        </p:txBody>
      </p:sp>
      <p:sp>
        <p:nvSpPr>
          <p:cNvPr id="3435" name="Google Shape;3435;p40"/>
          <p:cNvSpPr/>
          <p:nvPr/>
        </p:nvSpPr>
        <p:spPr>
          <a:xfrm>
            <a:off x="4926705" y="2146624"/>
            <a:ext cx="9930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Validation</a:t>
            </a:r>
            <a:endParaRPr sz="1000">
              <a:solidFill>
                <a:schemeClr val="lt2"/>
              </a:solidFill>
              <a:latin typeface="Ubuntu Condensed"/>
              <a:ea typeface="Ubuntu Condensed"/>
              <a:cs typeface="Ubuntu Condensed"/>
              <a:sym typeface="Ubuntu Condensed"/>
            </a:endParaRPr>
          </a:p>
        </p:txBody>
      </p:sp>
      <p:sp>
        <p:nvSpPr>
          <p:cNvPr id="3436" name="Google Shape;3436;p40"/>
          <p:cNvSpPr/>
          <p:nvPr/>
        </p:nvSpPr>
        <p:spPr>
          <a:xfrm>
            <a:off x="8106230" y="2146624"/>
            <a:ext cx="9930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Validation</a:t>
            </a:r>
            <a:endParaRPr sz="1000">
              <a:solidFill>
                <a:schemeClr val="lt2"/>
              </a:solidFill>
              <a:latin typeface="Ubuntu Condensed"/>
              <a:ea typeface="Ubuntu Condensed"/>
              <a:cs typeface="Ubuntu Condensed"/>
              <a:sym typeface="Ubuntu Condensed"/>
            </a:endParaRPr>
          </a:p>
        </p:txBody>
      </p:sp>
      <p:sp>
        <p:nvSpPr>
          <p:cNvPr id="3437" name="Google Shape;3437;p40"/>
          <p:cNvSpPr/>
          <p:nvPr/>
        </p:nvSpPr>
        <p:spPr>
          <a:xfrm>
            <a:off x="7500606" y="4191207"/>
            <a:ext cx="993000" cy="344100"/>
          </a:xfrm>
          <a:prstGeom prst="roundRect">
            <a:avLst>
              <a:gd fmla="val 16667" name="adj"/>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MDR class</a:t>
            </a:r>
            <a:endParaRPr sz="1000">
              <a:solidFill>
                <a:schemeClr val="lt2"/>
              </a:solidFill>
              <a:latin typeface="Ubuntu Condensed"/>
              <a:ea typeface="Ubuntu Condensed"/>
              <a:cs typeface="Ubuntu Condensed"/>
              <a:sym typeface="Ubuntu Condensed"/>
            </a:endParaRPr>
          </a:p>
        </p:txBody>
      </p:sp>
      <p:sp>
        <p:nvSpPr>
          <p:cNvPr id="3438" name="Google Shape;3438;p40"/>
          <p:cNvSpPr/>
          <p:nvPr/>
        </p:nvSpPr>
        <p:spPr>
          <a:xfrm>
            <a:off x="9241775" y="2150995"/>
            <a:ext cx="20874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Testing</a:t>
            </a:r>
            <a:endParaRPr sz="1000">
              <a:solidFill>
                <a:schemeClr val="lt2"/>
              </a:solidFill>
              <a:latin typeface="Ubuntu Condensed"/>
              <a:ea typeface="Ubuntu Condensed"/>
              <a:cs typeface="Ubuntu Condensed"/>
              <a:sym typeface="Ubuntu Condensed"/>
            </a:endParaRPr>
          </a:p>
        </p:txBody>
      </p:sp>
      <p:sp>
        <p:nvSpPr>
          <p:cNvPr id="3439" name="Google Shape;3439;p40"/>
          <p:cNvSpPr/>
          <p:nvPr/>
        </p:nvSpPr>
        <p:spPr>
          <a:xfrm>
            <a:off x="7046388" y="2674259"/>
            <a:ext cx="993000" cy="5460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Income generation</a:t>
            </a:r>
            <a:endParaRPr sz="1000">
              <a:solidFill>
                <a:schemeClr val="lt2"/>
              </a:solidFill>
              <a:latin typeface="Ubuntu Condensed"/>
              <a:ea typeface="Ubuntu Condensed"/>
              <a:cs typeface="Ubuntu Condensed"/>
              <a:sym typeface="Ubuntu Condensed"/>
            </a:endParaRPr>
          </a:p>
        </p:txBody>
      </p:sp>
      <p:sp>
        <p:nvSpPr>
          <p:cNvPr id="3440" name="Google Shape;3440;p40"/>
          <p:cNvSpPr/>
          <p:nvPr/>
        </p:nvSpPr>
        <p:spPr>
          <a:xfrm>
            <a:off x="10225914" y="2872121"/>
            <a:ext cx="993000" cy="344100"/>
          </a:xfrm>
          <a:prstGeom prst="roundRect">
            <a:avLst>
              <a:gd fmla="val 16667" name="adj"/>
            </a:avLst>
          </a:prstGeom>
          <a:solidFill>
            <a:srgbClr val="0558AC">
              <a:alpha val="5849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EU product release</a:t>
            </a:r>
            <a:endParaRPr sz="1000">
              <a:solidFill>
                <a:schemeClr val="lt2"/>
              </a:solidFill>
              <a:latin typeface="Ubuntu Condensed"/>
              <a:ea typeface="Ubuntu Condensed"/>
              <a:cs typeface="Ubuntu Condensed"/>
              <a:sym typeface="Ubuntu Condensed"/>
            </a:endParaRPr>
          </a:p>
        </p:txBody>
      </p:sp>
      <p:sp>
        <p:nvSpPr>
          <p:cNvPr id="3441" name="Google Shape;3441;p40"/>
          <p:cNvSpPr txBox="1"/>
          <p:nvPr/>
        </p:nvSpPr>
        <p:spPr>
          <a:xfrm>
            <a:off x="1247488" y="161275"/>
            <a:ext cx="9445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dk1"/>
                </a:solidFill>
                <a:latin typeface="Ubuntu Condensed"/>
                <a:ea typeface="Ubuntu Condensed"/>
                <a:cs typeface="Ubuntu Condensed"/>
                <a:sym typeface="Ubuntu Condensed"/>
              </a:rPr>
              <a:t>Costs and Cash Timeline</a:t>
            </a:r>
            <a:endParaRPr b="1" sz="1800">
              <a:latin typeface="Catamaran"/>
              <a:ea typeface="Catamaran"/>
              <a:cs typeface="Catamaran"/>
              <a:sym typeface="Catamaran"/>
            </a:endParaRPr>
          </a:p>
        </p:txBody>
      </p:sp>
      <p:sp>
        <p:nvSpPr>
          <p:cNvPr id="3442" name="Google Shape;3442;p40"/>
          <p:cNvSpPr/>
          <p:nvPr/>
        </p:nvSpPr>
        <p:spPr>
          <a:xfrm>
            <a:off x="205750" y="5224925"/>
            <a:ext cx="784800" cy="15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t>Cash ($1000)</a:t>
            </a:r>
            <a:endParaRPr b="1" sz="800"/>
          </a:p>
        </p:txBody>
      </p:sp>
      <p:sp>
        <p:nvSpPr>
          <p:cNvPr id="3443" name="Google Shape;3443;p40"/>
          <p:cNvSpPr/>
          <p:nvPr/>
        </p:nvSpPr>
        <p:spPr>
          <a:xfrm>
            <a:off x="10260705" y="1689424"/>
            <a:ext cx="993000" cy="3441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latin typeface="Ubuntu Condensed"/>
                <a:ea typeface="Ubuntu Condensed"/>
                <a:cs typeface="Ubuntu Condensed"/>
                <a:sym typeface="Ubuntu Condensed"/>
              </a:rPr>
              <a:t>V2 release</a:t>
            </a:r>
            <a:endParaRPr sz="1000">
              <a:solidFill>
                <a:schemeClr val="lt2"/>
              </a:solidFill>
              <a:latin typeface="Ubuntu Condensed"/>
              <a:ea typeface="Ubuntu Condensed"/>
              <a:cs typeface="Ubuntu Condensed"/>
              <a:sym typeface="Ubuntu Condensed"/>
            </a:endParaRPr>
          </a:p>
        </p:txBody>
      </p:sp>
      <p:pic>
        <p:nvPicPr>
          <p:cNvPr id="3444" name="Google Shape;3444;p40"/>
          <p:cNvPicPr preferRelativeResize="0"/>
          <p:nvPr/>
        </p:nvPicPr>
        <p:blipFill>
          <a:blip r:embed="rId4">
            <a:alphaModFix/>
          </a:blip>
          <a:stretch>
            <a:fillRect/>
          </a:stretch>
        </p:blipFill>
        <p:spPr>
          <a:xfrm>
            <a:off x="957200" y="5522363"/>
            <a:ext cx="11234801" cy="12507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pic>
        <p:nvPicPr>
          <p:cNvPr id="3449" name="Google Shape;3449;p41"/>
          <p:cNvPicPr preferRelativeResize="0"/>
          <p:nvPr/>
        </p:nvPicPr>
        <p:blipFill>
          <a:blip r:embed="rId3">
            <a:alphaModFix/>
          </a:blip>
          <a:stretch>
            <a:fillRect/>
          </a:stretch>
        </p:blipFill>
        <p:spPr>
          <a:xfrm>
            <a:off x="1322813" y="2204650"/>
            <a:ext cx="4355324" cy="2448676"/>
          </a:xfrm>
          <a:prstGeom prst="rect">
            <a:avLst/>
          </a:prstGeom>
          <a:noFill/>
          <a:ln>
            <a:noFill/>
          </a:ln>
        </p:spPr>
      </p:pic>
      <p:sp>
        <p:nvSpPr>
          <p:cNvPr id="3450" name="Google Shape;3450;p41"/>
          <p:cNvSpPr/>
          <p:nvPr/>
        </p:nvSpPr>
        <p:spPr>
          <a:xfrm>
            <a:off x="5805108" y="2627538"/>
            <a:ext cx="75000" cy="1602900"/>
          </a:xfrm>
          <a:prstGeom prst="roundRect">
            <a:avLst>
              <a:gd fmla="val 50000" name="adj"/>
            </a:avLst>
          </a:prstGeom>
          <a:solidFill>
            <a:srgbClr val="D9DCDC">
              <a:alpha val="79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1"/>
          <p:cNvSpPr txBox="1"/>
          <p:nvPr>
            <p:ph type="title"/>
          </p:nvPr>
        </p:nvSpPr>
        <p:spPr>
          <a:xfrm>
            <a:off x="6007075" y="2370825"/>
            <a:ext cx="5581500" cy="7635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7000"/>
              <a:t>Thank you!</a:t>
            </a:r>
            <a:endParaRPr sz="7000"/>
          </a:p>
        </p:txBody>
      </p:sp>
      <p:sp>
        <p:nvSpPr>
          <p:cNvPr id="3452" name="Google Shape;3452;p41"/>
          <p:cNvSpPr txBox="1"/>
          <p:nvPr>
            <p:ph idx="4294967295" type="body"/>
          </p:nvPr>
        </p:nvSpPr>
        <p:spPr>
          <a:xfrm>
            <a:off x="6096000" y="3429000"/>
            <a:ext cx="5581500" cy="1341600"/>
          </a:xfrm>
          <a:prstGeom prst="rect">
            <a:avLst/>
          </a:prstGeom>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
              <a:t>info@exodynamics.ca</a:t>
            </a:r>
            <a:endParaRPr/>
          </a:p>
          <a:p>
            <a:pPr indent="0" lvl="0" marL="0" rtl="0" algn="l">
              <a:lnSpc>
                <a:spcPct val="115000"/>
              </a:lnSpc>
              <a:spcBef>
                <a:spcPts val="0"/>
              </a:spcBef>
              <a:spcAft>
                <a:spcPts val="0"/>
              </a:spcAft>
              <a:buNone/>
            </a:pPr>
            <a:r>
              <a:rPr lang="en"/>
              <a:t>+1 587-309-5189</a:t>
            </a:r>
            <a:endParaRPr/>
          </a:p>
          <a:p>
            <a:pPr indent="0" lvl="0" marL="0" rtl="0" algn="l">
              <a:lnSpc>
                <a:spcPct val="115000"/>
              </a:lnSpc>
              <a:spcBef>
                <a:spcPts val="0"/>
              </a:spcBef>
              <a:spcAft>
                <a:spcPts val="0"/>
              </a:spcAft>
              <a:buNone/>
            </a:pPr>
            <a:r>
              <a:rPr lang="en"/>
              <a:t>www.exodynamics.ca</a:t>
            </a:r>
            <a:endParaRPr/>
          </a:p>
          <a:p>
            <a:pPr indent="0" lvl="0" marL="0" rtl="0" algn="l">
              <a:lnSpc>
                <a:spcPct val="115000"/>
              </a:lnSpc>
              <a:spcBef>
                <a:spcPts val="0"/>
              </a:spcBef>
              <a:spcAft>
                <a:spcPts val="0"/>
              </a:spcAft>
              <a:buNone/>
            </a:pPr>
            <a:r>
              <a:t/>
            </a:r>
            <a:endParaRPr/>
          </a:p>
        </p:txBody>
      </p:sp>
      <p:sp>
        <p:nvSpPr>
          <p:cNvPr id="3453" name="Google Shape;3453;p41"/>
          <p:cNvSpPr txBox="1"/>
          <p:nvPr>
            <p:ph idx="4294967295" type="subTitle"/>
          </p:nvPr>
        </p:nvSpPr>
        <p:spPr>
          <a:xfrm>
            <a:off x="6096000" y="2968150"/>
            <a:ext cx="55815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2100"/>
              <a:t>Do you have any questions?</a:t>
            </a:r>
            <a:endParaRPr b="1" sz="2100"/>
          </a:p>
        </p:txBody>
      </p:sp>
      <p:sp>
        <p:nvSpPr>
          <p:cNvPr id="3454" name="Google Shape;3454;p41"/>
          <p:cNvSpPr/>
          <p:nvPr/>
        </p:nvSpPr>
        <p:spPr>
          <a:xfrm>
            <a:off x="6978765" y="4574528"/>
            <a:ext cx="181070" cy="392601"/>
          </a:xfrm>
          <a:custGeom>
            <a:rect b="b" l="l" r="r" t="t"/>
            <a:pathLst>
              <a:path extrusionOk="0" h="17146" w="7907">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55" name="Google Shape;3455;p41"/>
          <p:cNvGrpSpPr/>
          <p:nvPr/>
        </p:nvGrpSpPr>
        <p:grpSpPr>
          <a:xfrm>
            <a:off x="7511868" y="4564876"/>
            <a:ext cx="411849" cy="411917"/>
            <a:chOff x="5162200" y="4097750"/>
            <a:chExt cx="338385" cy="338414"/>
          </a:xfrm>
        </p:grpSpPr>
        <p:sp>
          <p:nvSpPr>
            <p:cNvPr id="3456" name="Google Shape;3456;p41"/>
            <p:cNvSpPr/>
            <p:nvPr/>
          </p:nvSpPr>
          <p:spPr>
            <a:xfrm>
              <a:off x="5162200" y="4097750"/>
              <a:ext cx="338385" cy="338414"/>
            </a:xfrm>
            <a:custGeom>
              <a:rect b="b" l="l" r="r" t="t"/>
              <a:pathLst>
                <a:path extrusionOk="0" h="11843" w="11842">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41"/>
            <p:cNvSpPr/>
            <p:nvPr/>
          </p:nvSpPr>
          <p:spPr>
            <a:xfrm>
              <a:off x="5245127" y="4179731"/>
              <a:ext cx="173507" cy="174450"/>
            </a:xfrm>
            <a:custGeom>
              <a:rect b="b" l="l" r="r" t="t"/>
              <a:pathLst>
                <a:path extrusionOk="0" h="6105" w="6072">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41"/>
            <p:cNvSpPr/>
            <p:nvPr/>
          </p:nvSpPr>
          <p:spPr>
            <a:xfrm>
              <a:off x="5401436" y="4155900"/>
              <a:ext cx="41034" cy="41005"/>
            </a:xfrm>
            <a:custGeom>
              <a:rect b="b" l="l" r="r" t="t"/>
              <a:pathLst>
                <a:path extrusionOk="0" h="1435" w="1436">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9" name="Google Shape;3459;p41"/>
          <p:cNvSpPr/>
          <p:nvPr/>
        </p:nvSpPr>
        <p:spPr>
          <a:xfrm>
            <a:off x="6245875" y="4615911"/>
            <a:ext cx="380848" cy="309834"/>
          </a:xfrm>
          <a:custGeom>
            <a:rect b="b" l="l" r="r" t="t"/>
            <a:pathLst>
              <a:path extrusionOk="0" h="13378" w="16446">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41"/>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4"/>
          <p:cNvSpPr txBox="1"/>
          <p:nvPr>
            <p:ph type="title"/>
          </p:nvPr>
        </p:nvSpPr>
        <p:spPr>
          <a:xfrm>
            <a:off x="5248825" y="593375"/>
            <a:ext cx="6167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Strider MK. II</a:t>
            </a:r>
            <a:endParaRPr/>
          </a:p>
        </p:txBody>
      </p:sp>
      <p:sp>
        <p:nvSpPr>
          <p:cNvPr id="2577" name="Google Shape;2577;p24"/>
          <p:cNvSpPr txBox="1"/>
          <p:nvPr>
            <p:ph idx="1" type="subTitle"/>
          </p:nvPr>
        </p:nvSpPr>
        <p:spPr>
          <a:xfrm>
            <a:off x="3532200" y="1729975"/>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000"/>
              <a:t>Never Before Seen</a:t>
            </a:r>
            <a:endParaRPr sz="2000"/>
          </a:p>
        </p:txBody>
      </p:sp>
      <p:sp>
        <p:nvSpPr>
          <p:cNvPr id="2578" name="Google Shape;2578;p24"/>
          <p:cNvSpPr txBox="1"/>
          <p:nvPr>
            <p:ph idx="5" type="body"/>
          </p:nvPr>
        </p:nvSpPr>
        <p:spPr>
          <a:xfrm>
            <a:off x="2313000" y="3761400"/>
            <a:ext cx="44688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600"/>
              <a:t>The Strider remains operational even when there is no power. Our novel </a:t>
            </a:r>
            <a:r>
              <a:rPr lang="en" sz="1600"/>
              <a:t>liquid</a:t>
            </a:r>
            <a:r>
              <a:rPr lang="en" sz="1600"/>
              <a:t> spring </a:t>
            </a:r>
            <a:r>
              <a:rPr lang="en" sz="1600"/>
              <a:t>system </a:t>
            </a:r>
            <a:r>
              <a:rPr lang="en" sz="1600"/>
              <a:t>works around the clock so you don’t have to.</a:t>
            </a:r>
            <a:endParaRPr sz="1600"/>
          </a:p>
          <a:p>
            <a:pPr indent="0" lvl="0" marL="0" rtl="0" algn="l">
              <a:spcBef>
                <a:spcPts val="2100"/>
              </a:spcBef>
              <a:spcAft>
                <a:spcPts val="0"/>
              </a:spcAft>
              <a:buNone/>
            </a:pPr>
            <a:r>
              <a:t/>
            </a:r>
            <a:endParaRPr/>
          </a:p>
          <a:p>
            <a:pPr indent="0" lvl="0" marL="0" rtl="0" algn="l">
              <a:spcBef>
                <a:spcPts val="2100"/>
              </a:spcBef>
              <a:spcAft>
                <a:spcPts val="2100"/>
              </a:spcAft>
              <a:buNone/>
            </a:pPr>
            <a:r>
              <a:t/>
            </a:r>
            <a:endParaRPr/>
          </a:p>
        </p:txBody>
      </p:sp>
      <p:sp>
        <p:nvSpPr>
          <p:cNvPr id="2579" name="Google Shape;2579;p24"/>
          <p:cNvSpPr txBox="1"/>
          <p:nvPr>
            <p:ph idx="2" type="subTitle"/>
          </p:nvPr>
        </p:nvSpPr>
        <p:spPr>
          <a:xfrm>
            <a:off x="2313006" y="3334868"/>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000"/>
              <a:t>Integrated Passive and Active Systems</a:t>
            </a:r>
            <a:endParaRPr sz="2000"/>
          </a:p>
        </p:txBody>
      </p:sp>
      <p:sp>
        <p:nvSpPr>
          <p:cNvPr id="2580" name="Google Shape;2580;p24"/>
          <p:cNvSpPr txBox="1"/>
          <p:nvPr>
            <p:ph idx="6" type="body"/>
          </p:nvPr>
        </p:nvSpPr>
        <p:spPr>
          <a:xfrm>
            <a:off x="1170000" y="5353050"/>
            <a:ext cx="4468800" cy="923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600"/>
              <a:t>Every person is unique, and so is every purchase of the Strider. Each and every model is manufactured to your specific knee anatomy.</a:t>
            </a:r>
            <a:endParaRPr sz="1600"/>
          </a:p>
          <a:p>
            <a:pPr indent="0" lvl="0" marL="0" rtl="0" algn="l">
              <a:spcBef>
                <a:spcPts val="2100"/>
              </a:spcBef>
              <a:spcAft>
                <a:spcPts val="2100"/>
              </a:spcAft>
              <a:buNone/>
            </a:pPr>
            <a:r>
              <a:t/>
            </a:r>
            <a:endParaRPr/>
          </a:p>
        </p:txBody>
      </p:sp>
      <p:sp>
        <p:nvSpPr>
          <p:cNvPr id="2581" name="Google Shape;2581;p24"/>
          <p:cNvSpPr txBox="1"/>
          <p:nvPr>
            <p:ph idx="3" type="subTitle"/>
          </p:nvPr>
        </p:nvSpPr>
        <p:spPr>
          <a:xfrm>
            <a:off x="1170006" y="4939762"/>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000"/>
              <a:t>Customized to YOU</a:t>
            </a:r>
            <a:endParaRPr sz="2000"/>
          </a:p>
        </p:txBody>
      </p:sp>
      <p:sp>
        <p:nvSpPr>
          <p:cNvPr id="2582" name="Google Shape;2582;p24"/>
          <p:cNvSpPr txBox="1"/>
          <p:nvPr>
            <p:ph idx="4" type="body"/>
          </p:nvPr>
        </p:nvSpPr>
        <p:spPr>
          <a:xfrm>
            <a:off x="3532200" y="2167925"/>
            <a:ext cx="4468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600"/>
              <a:t>There is nothing like it on the market right now. Experience all the functionality of an exoskeleton in the familiar style of a knee brace.</a:t>
            </a:r>
            <a:endParaRPr sz="1600"/>
          </a:p>
        </p:txBody>
      </p:sp>
      <p:sp>
        <p:nvSpPr>
          <p:cNvPr id="2583" name="Google Shape;2583;p24"/>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4" name="Google Shape;2584;p24"/>
          <p:cNvPicPr preferRelativeResize="0"/>
          <p:nvPr/>
        </p:nvPicPr>
        <p:blipFill>
          <a:blip r:embed="rId3">
            <a:alphaModFix/>
          </a:blip>
          <a:stretch>
            <a:fillRect/>
          </a:stretch>
        </p:blipFill>
        <p:spPr>
          <a:xfrm>
            <a:off x="5951000" y="974388"/>
            <a:ext cx="7759226" cy="62074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sp>
        <p:nvSpPr>
          <p:cNvPr id="3465" name="Google Shape;3465;p42"/>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References</a:t>
            </a:r>
            <a:endParaRPr/>
          </a:p>
        </p:txBody>
      </p:sp>
      <p:sp>
        <p:nvSpPr>
          <p:cNvPr id="3466" name="Google Shape;3466;p42"/>
          <p:cNvSpPr txBox="1"/>
          <p:nvPr>
            <p:ph idx="4294967295" type="body"/>
          </p:nvPr>
        </p:nvSpPr>
        <p:spPr>
          <a:xfrm>
            <a:off x="519702" y="1708475"/>
            <a:ext cx="11256600" cy="4510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100"/>
              <a:t>[1]	U.-S. D. T. Nguyen, Y. Zhang, Y. Zhu, J. Niu, B. Zhang, and D. T. Felson, “Increasing prevalence of knee pain and symptomatic knee osteoarthritis: Survey and Cohort Data,” Annals of Internal Medicine, vol. 155, no. 11, p. 725, 2011.</a:t>
            </a:r>
            <a:endParaRPr sz="1100"/>
          </a:p>
          <a:p>
            <a:pPr indent="0" lvl="0" marL="0" rtl="0" algn="l">
              <a:spcBef>
                <a:spcPts val="1000"/>
              </a:spcBef>
              <a:spcAft>
                <a:spcPts val="0"/>
              </a:spcAft>
              <a:buNone/>
            </a:pPr>
            <a:r>
              <a:rPr lang="en" sz="1100"/>
              <a:t>[2]	X. Wang, T. A. Perry, N. Arden, L. Chen, C. M. Parsons, C. Cooper, L. Gates, and D. J. Hunter, “Occupational risk in knee osteoarthritis: A systematic review and meta‐analysis of observational studies,” Arthritis Care &amp;amp; Research, vol. 72, no. 9, pp. 1213–1223, 2020.</a:t>
            </a:r>
            <a:endParaRPr sz="1100"/>
          </a:p>
          <a:p>
            <a:pPr indent="0" lvl="0" marL="0" rtl="0" algn="l">
              <a:spcBef>
                <a:spcPts val="1000"/>
              </a:spcBef>
              <a:spcAft>
                <a:spcPts val="0"/>
              </a:spcAft>
              <a:buNone/>
            </a:pPr>
            <a:r>
              <a:rPr lang="en" sz="1100"/>
              <a:t>[3]	P. Sancheti, M. Razi, E. B. Ramanathan, and P. Yung, “Injuries around the knee - symposium,” British Journal of Sports Medicine, vol. 44, no. Suppl_1, pp. i1–i1, 2010.</a:t>
            </a:r>
            <a:endParaRPr sz="1100"/>
          </a:p>
          <a:p>
            <a:pPr indent="0" lvl="0" marL="0" rtl="0" algn="l">
              <a:spcBef>
                <a:spcPts val="1000"/>
              </a:spcBef>
              <a:spcAft>
                <a:spcPts val="0"/>
              </a:spcAft>
              <a:buNone/>
            </a:pPr>
            <a:r>
              <a:rPr lang="en" sz="1100"/>
              <a:t>[4]	Global Orthopedic Devices Market Size Report, 2030. [Online]. Available: https://www.grandviewresearch.com/industry-analysis/orthopedic-devices-market.</a:t>
            </a:r>
            <a:endParaRPr sz="1100"/>
          </a:p>
          <a:p>
            <a:pPr indent="0" lvl="0" marL="0" rtl="0" algn="l">
              <a:spcBef>
                <a:spcPts val="1000"/>
              </a:spcBef>
              <a:spcAft>
                <a:spcPts val="0"/>
              </a:spcAft>
              <a:buNone/>
            </a:pPr>
            <a:r>
              <a:rPr lang="en" sz="1100"/>
              <a:t>[5]	Orthopedic Devices - Worldwide, , n.d.. [Online]. Available: https://www.statista.com/outlook/hmo/medical-technology/medical-devices/orthopedic-devices/worldwide?currency=usd </a:t>
            </a:r>
            <a:endParaRPr sz="1100"/>
          </a:p>
          <a:p>
            <a:pPr indent="0" lvl="0" marL="0" rtl="0" algn="l">
              <a:spcBef>
                <a:spcPts val="1000"/>
              </a:spcBef>
              <a:spcAft>
                <a:spcPts val="0"/>
              </a:spcAft>
              <a:buNone/>
            </a:pPr>
            <a:r>
              <a:rPr lang="en" sz="1100"/>
              <a:t>[6]	Percentage of people with any health insurance in the United States from 1990 to 2021 [Graph], US Census Bureau, September 13, 2022. [Online]. Available: https://www.statista.com/statistics/200958/percentage-of-americans-with-health-insurance/</a:t>
            </a:r>
            <a:endParaRPr sz="1100"/>
          </a:p>
          <a:p>
            <a:pPr indent="0" lvl="0" marL="0" rtl="0" algn="l">
              <a:spcBef>
                <a:spcPts val="1000"/>
              </a:spcBef>
              <a:spcAft>
                <a:spcPts val="0"/>
              </a:spcAft>
              <a:buNone/>
            </a:pPr>
            <a:r>
              <a:rPr lang="en" sz="1100"/>
              <a:t>[7]	“European health insurance options,” International Citizens Insurance, 29-Nov-2021. [Online]. Available: </a:t>
            </a:r>
            <a:r>
              <a:rPr lang="en" sz="1100" u="sng">
                <a:solidFill>
                  <a:schemeClr val="hlink"/>
                </a:solidFill>
                <a:hlinkClick r:id="rId3"/>
              </a:rPr>
              <a:t>https://www.internationalinsurance.com/health/europe/</a:t>
            </a:r>
            <a:r>
              <a:rPr lang="en" sz="1100"/>
              <a:t>.</a:t>
            </a:r>
            <a:endParaRPr sz="1100"/>
          </a:p>
          <a:p>
            <a:pPr indent="0" lvl="0" marL="0" rtl="0" algn="l">
              <a:spcBef>
                <a:spcPts val="1000"/>
              </a:spcBef>
              <a:spcAft>
                <a:spcPts val="0"/>
              </a:spcAft>
              <a:buNone/>
            </a:pPr>
            <a:r>
              <a:rPr lang="en" sz="1100"/>
              <a:t>[8] “Ottobock: Neck,” Amazon.de. [Online]. Available: </a:t>
            </a:r>
            <a:r>
              <a:rPr lang="en" sz="1100" u="sng">
                <a:solidFill>
                  <a:schemeClr val="hlink"/>
                </a:solidFill>
                <a:hlinkClick r:id="rId4"/>
              </a:rPr>
              <a:t>https://www.amazon.de/stores/page/3072CE5E-6368-4AF4-82AB-23CE4D3DBAF7?ingress=2&amp;amp;visitId=fee0b784-1c3d-4b23-8a70-8aeda3916ef4&amp;amp;ref_=ast_bln</a:t>
            </a:r>
            <a:r>
              <a:rPr lang="en" sz="1100"/>
              <a:t>.</a:t>
            </a:r>
            <a:endParaRPr sz="1100"/>
          </a:p>
          <a:p>
            <a:pPr indent="0" lvl="0" marL="0" rtl="0" algn="l">
              <a:spcBef>
                <a:spcPts val="1000"/>
              </a:spcBef>
              <a:spcAft>
                <a:spcPts val="0"/>
              </a:spcAft>
              <a:buNone/>
            </a:pPr>
            <a:r>
              <a:rPr lang="en" sz="1100"/>
              <a:t>[9] “How much does an exoskeleton cost?,” Cost Charts, 03-May-2017. [Online]. Available: https://costcharts.com/exoskeleton/. [Accessed: 04-Apr-2023]. </a:t>
            </a:r>
            <a:endParaRPr sz="1100"/>
          </a:p>
          <a:p>
            <a:pPr indent="0" lvl="0" marL="0" rtl="0" algn="l">
              <a:spcBef>
                <a:spcPts val="1000"/>
              </a:spcBef>
              <a:spcAft>
                <a:spcPts val="0"/>
              </a:spcAft>
              <a:buNone/>
            </a:pPr>
            <a:r>
              <a:rPr lang="en" sz="1100"/>
              <a:t>[10]	 “Cyberdyne,” CYBERDYNE. [Online]. Available: https://www.cyberdyne.jp/english/products/LowerLimb_medical.html. </a:t>
            </a:r>
            <a:endParaRPr sz="1100"/>
          </a:p>
          <a:p>
            <a:pPr indent="0" lvl="0" marL="0" rtl="0" algn="l">
              <a:spcBef>
                <a:spcPts val="1000"/>
              </a:spcBef>
              <a:spcAft>
                <a:spcPts val="0"/>
              </a:spcAft>
              <a:buNone/>
            </a:pPr>
            <a:r>
              <a:rPr lang="en" sz="1100"/>
              <a:t>[11] 	“Ekso Indego personal,” Ekso Bionics, 21-Mar-2023. [Online]. Available: https://eksobionics.com/indego-personal/. </a:t>
            </a:r>
            <a:endParaRPr sz="1100"/>
          </a:p>
          <a:p>
            <a:pPr indent="0" lvl="0" marL="0" rtl="0" algn="l">
              <a:spcBef>
                <a:spcPts val="1000"/>
              </a:spcBef>
              <a:spcAft>
                <a:spcPts val="1000"/>
              </a:spcAft>
              <a:buNone/>
            </a:pPr>
            <a:r>
              <a:rPr lang="en" sz="1100"/>
              <a:t>[12] 	“H-mex,” Exoskeleton Report, 23-Aug-2022. [Online]. Available: https://exoskeletonreport.com/product/h-mex/. </a:t>
            </a:r>
            <a:endParaRPr sz="1100"/>
          </a:p>
        </p:txBody>
      </p:sp>
      <p:sp>
        <p:nvSpPr>
          <p:cNvPr id="3467" name="Google Shape;3467;p42"/>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4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References Cont.</a:t>
            </a:r>
            <a:endParaRPr/>
          </a:p>
        </p:txBody>
      </p:sp>
      <p:sp>
        <p:nvSpPr>
          <p:cNvPr id="3473" name="Google Shape;3473;p43"/>
          <p:cNvSpPr txBox="1"/>
          <p:nvPr>
            <p:ph idx="4294967295" type="body"/>
          </p:nvPr>
        </p:nvSpPr>
        <p:spPr>
          <a:xfrm>
            <a:off x="519702" y="1708475"/>
            <a:ext cx="11256600" cy="4510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100"/>
              <a:t>[13] 	“Rewalk™ Personal 6.0 exoskeleton for Spinal Cord Injury,” ReWalk Robotics, Inc., 07-Mar-2023. [Online]. Available: https://rewalk.com/rewalk-personal-3/. </a:t>
            </a:r>
            <a:endParaRPr sz="1100"/>
          </a:p>
          <a:p>
            <a:pPr indent="0" lvl="0" marL="0" rtl="0" algn="l">
              <a:spcBef>
                <a:spcPts val="1000"/>
              </a:spcBef>
              <a:spcAft>
                <a:spcPts val="0"/>
              </a:spcAft>
              <a:buNone/>
            </a:pPr>
            <a:r>
              <a:rPr lang="en" sz="1100"/>
              <a:t>[14] 	“Atalante X: A new kind of rehabilitation,” Atalante X | A new kind of rehabilitation. [Online]. Available: https://en.wandercraft.eu/. </a:t>
            </a:r>
            <a:endParaRPr sz="1100"/>
          </a:p>
          <a:p>
            <a:pPr indent="0" lvl="0" marL="0" rtl="0" algn="l">
              <a:spcBef>
                <a:spcPts val="1000"/>
              </a:spcBef>
              <a:spcAft>
                <a:spcPts val="0"/>
              </a:spcAft>
              <a:buNone/>
            </a:pPr>
            <a:r>
              <a:rPr lang="en" sz="1100"/>
              <a:t>[15] 	“KneeStim™,” Articulate Labs. [Online]. Available: https://articulatelabs.tech/kneestim-wearable-medical-device. </a:t>
            </a:r>
            <a:endParaRPr sz="1100"/>
          </a:p>
          <a:p>
            <a:pPr indent="0" lvl="0" marL="0" rtl="0" algn="l">
              <a:spcBef>
                <a:spcPts val="1000"/>
              </a:spcBef>
              <a:spcAft>
                <a:spcPts val="0"/>
              </a:spcAft>
              <a:buNone/>
            </a:pPr>
            <a:r>
              <a:rPr lang="en" sz="1100"/>
              <a:t>[16] 	“Indego: Powering people forward,” Parker Hannifin Corporation. [Online]. Available: https://www.indego.com/indego/us/en/home. </a:t>
            </a:r>
            <a:endParaRPr sz="1100"/>
          </a:p>
          <a:p>
            <a:pPr indent="0" lvl="0" marL="0" rtl="0" algn="l">
              <a:spcBef>
                <a:spcPts val="1000"/>
              </a:spcBef>
              <a:spcAft>
                <a:spcPts val="0"/>
              </a:spcAft>
              <a:buNone/>
            </a:pPr>
            <a:r>
              <a:rPr lang="en" sz="1100"/>
              <a:t>[17] 	“Reimagining rehabilitation,” Rex Bionics, 18-Jan-2020. [Online]. Available: https://www.rexbionics.com/. </a:t>
            </a:r>
            <a:endParaRPr sz="1100"/>
          </a:p>
          <a:p>
            <a:pPr indent="0" lvl="0" marL="0" rtl="0" algn="l">
              <a:spcBef>
                <a:spcPts val="1000"/>
              </a:spcBef>
              <a:spcAft>
                <a:spcPts val="0"/>
              </a:spcAft>
              <a:buNone/>
            </a:pPr>
            <a:r>
              <a:rPr lang="en" sz="1100"/>
              <a:t>[18] 	“Product page- EAII,” ExoAtlet, 11-Mar-2022. [Online]. Available: https://exoatlet.lu/product-page-exoatlet-ii/. </a:t>
            </a:r>
            <a:endParaRPr sz="1100"/>
          </a:p>
          <a:p>
            <a:pPr indent="0" lvl="0" marL="0" rtl="0" algn="l">
              <a:spcBef>
                <a:spcPts val="1000"/>
              </a:spcBef>
              <a:spcAft>
                <a:spcPts val="0"/>
              </a:spcAft>
              <a:buNone/>
            </a:pPr>
            <a:r>
              <a:rPr lang="en" sz="1100"/>
              <a:t>[19] 	“LegTutor,” MediTouch, 19-Sep-2021. [Online]. Available: https://meditouch.co.il/products/legtutor/. </a:t>
            </a:r>
            <a:endParaRPr sz="1100"/>
          </a:p>
          <a:p>
            <a:pPr indent="0" lvl="0" marL="0" rtl="0" algn="l">
              <a:spcBef>
                <a:spcPts val="1000"/>
              </a:spcBef>
              <a:spcAft>
                <a:spcPts val="0"/>
              </a:spcAft>
              <a:buNone/>
            </a:pPr>
            <a:r>
              <a:rPr lang="en" sz="1100"/>
              <a:t>[20] 	“Rebel reliever®,” Rebel Reliever® | Thuasne (EN). [Online]. Available: https://www.thuasne.com/en/rebel-relieverr. </a:t>
            </a:r>
            <a:endParaRPr sz="1100"/>
          </a:p>
          <a:p>
            <a:pPr indent="0" lvl="0" marL="0" rtl="0" algn="l">
              <a:spcBef>
                <a:spcPts val="1000"/>
              </a:spcBef>
              <a:spcAft>
                <a:spcPts val="0"/>
              </a:spcAft>
              <a:buNone/>
            </a:pPr>
            <a:r>
              <a:rPr lang="en" sz="1100"/>
              <a:t>[21] 	Marsibionics, “MB-Active Knee,” Marsi Bionics, 12-Mar-2020. [Online]. Available: https://www.marsibionics.com/en/mb-active-knee/. </a:t>
            </a:r>
            <a:endParaRPr sz="1100"/>
          </a:p>
          <a:p>
            <a:pPr indent="0" lvl="0" marL="0" rtl="0" algn="l">
              <a:spcBef>
                <a:spcPts val="1000"/>
              </a:spcBef>
              <a:spcAft>
                <a:spcPts val="0"/>
              </a:spcAft>
              <a:buNone/>
            </a:pPr>
            <a:r>
              <a:rPr lang="en" sz="1100"/>
              <a:t>[22] 	Rehab-Robotics Company Limited ,Rehab. [Online]. Available: https://www.rehab-robotics.com.hk/kineto/Kineto_lower.html. </a:t>
            </a:r>
            <a:endParaRPr sz="1100"/>
          </a:p>
          <a:p>
            <a:pPr indent="0" lvl="0" marL="0" rtl="0" algn="l">
              <a:spcBef>
                <a:spcPts val="1000"/>
              </a:spcBef>
              <a:spcAft>
                <a:spcPts val="0"/>
              </a:spcAft>
              <a:buNone/>
            </a:pPr>
            <a:r>
              <a:rPr lang="en" sz="1100"/>
              <a:t>[23] 	“Keeogo - B-temia,” B-Temia, 26-May-2022. [Online]. Available: https://b-temia.com/keeogo/. </a:t>
            </a:r>
            <a:endParaRPr sz="1100"/>
          </a:p>
          <a:p>
            <a:pPr indent="0" lvl="0" marL="0" rtl="0" algn="l">
              <a:spcBef>
                <a:spcPts val="1000"/>
              </a:spcBef>
              <a:spcAft>
                <a:spcPts val="0"/>
              </a:spcAft>
              <a:buNone/>
            </a:pPr>
            <a:r>
              <a:rPr lang="en" sz="1100"/>
              <a:t>[24] 	“Paexo soft knee by Ottobock,” Ottobock Bionic Exoskeletons, 21-Dec-2022. [Online]. Available: https://ottobockexoskeletons.com/paexo-soft-knee/?lang=en. </a:t>
            </a:r>
            <a:endParaRPr sz="1100"/>
          </a:p>
          <a:p>
            <a:pPr indent="0" lvl="0" marL="0" rtl="0" algn="l">
              <a:spcBef>
                <a:spcPts val="1000"/>
              </a:spcBef>
              <a:spcAft>
                <a:spcPts val="0"/>
              </a:spcAft>
              <a:buNone/>
            </a:pPr>
            <a:r>
              <a:rPr lang="en" sz="1100"/>
              <a:t>[25] 	“Phoenix,” suitx. [Online]. Available: https://www.suitx.com/phoenix. </a:t>
            </a:r>
            <a:endParaRPr sz="1100"/>
          </a:p>
          <a:p>
            <a:pPr indent="0" lvl="0" marL="0" rtl="0" algn="l">
              <a:spcBef>
                <a:spcPts val="1000"/>
              </a:spcBef>
              <a:spcAft>
                <a:spcPts val="0"/>
              </a:spcAft>
              <a:buNone/>
            </a:pPr>
            <a:r>
              <a:rPr lang="en" sz="1100"/>
              <a:t>[26] 	“Center for Devices and Radiological Health”. Medical Devices [Online]. U.S. Food and Drug Administration. FDA; Available: https://www.fda.gov/medical-devices </a:t>
            </a:r>
            <a:endParaRPr sz="1100"/>
          </a:p>
          <a:p>
            <a:pPr indent="0" lvl="0" marL="0" rtl="0" algn="l">
              <a:spcBef>
                <a:spcPts val="1000"/>
              </a:spcBef>
              <a:spcAft>
                <a:spcPts val="0"/>
              </a:spcAft>
              <a:buNone/>
            </a:pPr>
            <a:r>
              <a:t/>
            </a:r>
            <a:endParaRPr sz="1100"/>
          </a:p>
          <a:p>
            <a:pPr indent="0" lvl="0" marL="0" rtl="0" algn="l">
              <a:spcBef>
                <a:spcPts val="1000"/>
              </a:spcBef>
              <a:spcAft>
                <a:spcPts val="1000"/>
              </a:spcAft>
              <a:buNone/>
            </a:pPr>
            <a:r>
              <a:t/>
            </a:r>
            <a:endParaRPr sz="1100"/>
          </a:p>
        </p:txBody>
      </p:sp>
      <p:sp>
        <p:nvSpPr>
          <p:cNvPr id="3474" name="Google Shape;3474;p43"/>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44"/>
          <p:cNvSpPr txBox="1"/>
          <p:nvPr>
            <p:ph type="title"/>
          </p:nvPr>
        </p:nvSpPr>
        <p:spPr>
          <a:xfrm>
            <a:off x="415650" y="2813705"/>
            <a:ext cx="11360700" cy="1230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Appendix</a:t>
            </a:r>
            <a:endParaRPr/>
          </a:p>
        </p:txBody>
      </p:sp>
      <p:sp>
        <p:nvSpPr>
          <p:cNvPr id="3480" name="Google Shape;3480;p44"/>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45"/>
          <p:cNvSpPr txBox="1"/>
          <p:nvPr/>
        </p:nvSpPr>
        <p:spPr>
          <a:xfrm>
            <a:off x="1265250" y="364775"/>
            <a:ext cx="97074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000">
                <a:solidFill>
                  <a:srgbClr val="143366"/>
                </a:solidFill>
                <a:latin typeface="Ubuntu Condensed"/>
                <a:ea typeface="Ubuntu Condensed"/>
                <a:cs typeface="Ubuntu Condensed"/>
                <a:sym typeface="Ubuntu Condensed"/>
              </a:rPr>
              <a:t>Value Proposition Canvas: </a:t>
            </a:r>
            <a:r>
              <a:rPr b="1" lang="en" sz="4000">
                <a:solidFill>
                  <a:schemeClr val="dk1"/>
                </a:solidFill>
                <a:latin typeface="Ubuntu Condensed"/>
                <a:ea typeface="Ubuntu Condensed"/>
                <a:cs typeface="Ubuntu Condensed"/>
                <a:sym typeface="Ubuntu Condensed"/>
              </a:rPr>
              <a:t>Knee Related Injuries</a:t>
            </a:r>
            <a:endParaRPr b="1" sz="4000">
              <a:solidFill>
                <a:srgbClr val="143366"/>
              </a:solidFill>
              <a:latin typeface="Ubuntu Condensed"/>
              <a:ea typeface="Ubuntu Condensed"/>
              <a:cs typeface="Ubuntu Condensed"/>
              <a:sym typeface="Ubuntu Condensed"/>
            </a:endParaRPr>
          </a:p>
        </p:txBody>
      </p:sp>
      <p:grpSp>
        <p:nvGrpSpPr>
          <p:cNvPr id="3486" name="Google Shape;3486;p45"/>
          <p:cNvGrpSpPr/>
          <p:nvPr/>
        </p:nvGrpSpPr>
        <p:grpSpPr>
          <a:xfrm>
            <a:off x="176845" y="903428"/>
            <a:ext cx="12311551" cy="6215547"/>
            <a:chOff x="-690450" y="365524"/>
            <a:chExt cx="13584410" cy="6858156"/>
          </a:xfrm>
        </p:grpSpPr>
        <p:grpSp>
          <p:nvGrpSpPr>
            <p:cNvPr id="3487" name="Google Shape;3487;p45"/>
            <p:cNvGrpSpPr/>
            <p:nvPr/>
          </p:nvGrpSpPr>
          <p:grpSpPr>
            <a:xfrm>
              <a:off x="297009" y="365524"/>
              <a:ext cx="12596951" cy="6858156"/>
              <a:chOff x="2301550" y="2255689"/>
              <a:chExt cx="6515439" cy="3547200"/>
            </a:xfrm>
          </p:grpSpPr>
          <p:grpSp>
            <p:nvGrpSpPr>
              <p:cNvPr id="3488" name="Google Shape;3488;p45"/>
              <p:cNvGrpSpPr/>
              <p:nvPr/>
            </p:nvGrpSpPr>
            <p:grpSpPr>
              <a:xfrm>
                <a:off x="5269789" y="2255689"/>
                <a:ext cx="3547200" cy="3547200"/>
                <a:chOff x="4345339" y="2255639"/>
                <a:chExt cx="3547200" cy="3547200"/>
              </a:xfrm>
            </p:grpSpPr>
            <p:sp>
              <p:nvSpPr>
                <p:cNvPr id="3489" name="Google Shape;3489;p45"/>
                <p:cNvSpPr/>
                <p:nvPr/>
              </p:nvSpPr>
              <p:spPr>
                <a:xfrm>
                  <a:off x="4864800" y="2775100"/>
                  <a:ext cx="2508300" cy="2508300"/>
                </a:xfrm>
                <a:prstGeom prst="ellipse">
                  <a:avLst/>
                </a:prstGeom>
                <a:solidFill>
                  <a:schemeClr val="accent1"/>
                </a:solid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5"/>
                <p:cNvSpPr/>
                <p:nvPr/>
              </p:nvSpPr>
              <p:spPr>
                <a:xfrm rot="-2700000">
                  <a:off x="4864815" y="2775115"/>
                  <a:ext cx="2508249" cy="2508249"/>
                </a:xfrm>
                <a:prstGeom prst="pie">
                  <a:avLst>
                    <a:gd fmla="val 0" name="adj1"/>
                    <a:gd fmla="val 53998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5"/>
                <p:cNvSpPr/>
                <p:nvPr/>
              </p:nvSpPr>
              <p:spPr>
                <a:xfrm>
                  <a:off x="4864800" y="2775100"/>
                  <a:ext cx="2508300" cy="2508300"/>
                </a:xfrm>
                <a:prstGeom prst="pie">
                  <a:avLst>
                    <a:gd fmla="val 2731331" name="adj1"/>
                    <a:gd fmla="val 10817938"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45"/>
              <p:cNvGrpSpPr/>
              <p:nvPr/>
            </p:nvGrpSpPr>
            <p:grpSpPr>
              <a:xfrm>
                <a:off x="2301550" y="2775150"/>
                <a:ext cx="2508300" cy="2508300"/>
                <a:chOff x="1133825" y="2775100"/>
                <a:chExt cx="2508300" cy="2508300"/>
              </a:xfrm>
            </p:grpSpPr>
            <p:sp>
              <p:nvSpPr>
                <p:cNvPr id="3493" name="Google Shape;3493;p45"/>
                <p:cNvSpPr/>
                <p:nvPr/>
              </p:nvSpPr>
              <p:spPr>
                <a:xfrm>
                  <a:off x="1133825" y="2775100"/>
                  <a:ext cx="2508300" cy="2508300"/>
                </a:xfrm>
                <a:prstGeom prst="rect">
                  <a:avLst/>
                </a:prstGeom>
                <a:solidFill>
                  <a:schemeClr val="accent1"/>
                </a:solid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5"/>
                <p:cNvSpPr/>
                <p:nvPr/>
              </p:nvSpPr>
              <p:spPr>
                <a:xfrm>
                  <a:off x="2387975" y="4029100"/>
                  <a:ext cx="1254000" cy="12540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5"/>
                <p:cNvSpPr/>
                <p:nvPr/>
              </p:nvSpPr>
              <p:spPr>
                <a:xfrm>
                  <a:off x="1133825" y="2775100"/>
                  <a:ext cx="1254000" cy="1254000"/>
                </a:xfrm>
                <a:prstGeom prst="rtTriangl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5"/>
                <p:cNvSpPr/>
                <p:nvPr/>
              </p:nvSpPr>
              <p:spPr>
                <a:xfrm rot="-5400000">
                  <a:off x="1133825" y="4029100"/>
                  <a:ext cx="1254000" cy="1254000"/>
                </a:xfrm>
                <a:prstGeom prst="rtTriangl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5"/>
                <p:cNvSpPr/>
                <p:nvPr/>
              </p:nvSpPr>
              <p:spPr>
                <a:xfrm rot="5400000">
                  <a:off x="1133825" y="4029100"/>
                  <a:ext cx="1254000" cy="1254000"/>
                </a:xfrm>
                <a:prstGeom prst="rtTriangle">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98" name="Google Shape;3498;p45"/>
              <p:cNvCxnSpPr/>
              <p:nvPr/>
            </p:nvCxnSpPr>
            <p:spPr>
              <a:xfrm>
                <a:off x="4809850" y="4029300"/>
                <a:ext cx="441600" cy="0"/>
              </a:xfrm>
              <a:prstGeom prst="straightConnector1">
                <a:avLst/>
              </a:prstGeom>
              <a:noFill/>
              <a:ln cap="flat" cmpd="sng" w="28575">
                <a:solidFill>
                  <a:schemeClr val="dk1"/>
                </a:solidFill>
                <a:prstDash val="solid"/>
                <a:round/>
                <a:headEnd len="med" w="med" type="none"/>
                <a:tailEnd len="med" w="med" type="triangle"/>
              </a:ln>
            </p:spPr>
          </p:cxnSp>
          <p:grpSp>
            <p:nvGrpSpPr>
              <p:cNvPr id="3499" name="Google Shape;3499;p45"/>
              <p:cNvGrpSpPr/>
              <p:nvPr/>
            </p:nvGrpSpPr>
            <p:grpSpPr>
              <a:xfrm>
                <a:off x="6346490" y="3047294"/>
                <a:ext cx="740482" cy="763510"/>
                <a:chOff x="674800" y="2146225"/>
                <a:chExt cx="252500" cy="252500"/>
              </a:xfrm>
            </p:grpSpPr>
            <p:sp>
              <p:nvSpPr>
                <p:cNvPr id="3500" name="Google Shape;3500;p45"/>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1" name="Google Shape;3501;p45"/>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2" name="Google Shape;3502;p45"/>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3" name="Google Shape;3503;p45"/>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504" name="Google Shape;3504;p45"/>
              <p:cNvGrpSpPr/>
              <p:nvPr/>
            </p:nvGrpSpPr>
            <p:grpSpPr>
              <a:xfrm>
                <a:off x="6346499" y="4231299"/>
                <a:ext cx="740481" cy="763535"/>
                <a:chOff x="2164225" y="2146225"/>
                <a:chExt cx="252500" cy="252500"/>
              </a:xfrm>
            </p:grpSpPr>
            <p:sp>
              <p:nvSpPr>
                <p:cNvPr id="3505" name="Google Shape;3505;p45"/>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6" name="Google Shape;3506;p45"/>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7" name="Google Shape;3507;p45"/>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8" name="Google Shape;3508;p45"/>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509" name="Google Shape;3509;p45"/>
              <p:cNvGrpSpPr/>
              <p:nvPr/>
            </p:nvGrpSpPr>
            <p:grpSpPr>
              <a:xfrm>
                <a:off x="7572169" y="3647559"/>
                <a:ext cx="574916" cy="763487"/>
                <a:chOff x="4518575" y="2506200"/>
                <a:chExt cx="206100" cy="265450"/>
              </a:xfrm>
            </p:grpSpPr>
            <p:sp>
              <p:nvSpPr>
                <p:cNvPr id="3510" name="Google Shape;3510;p45"/>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1" name="Google Shape;3511;p45"/>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2" name="Google Shape;3512;p45"/>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3" name="Google Shape;3513;p45"/>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4" name="Google Shape;3514;p45"/>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5" name="Google Shape;3515;p45"/>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6" name="Google Shape;3516;p45"/>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7" name="Google Shape;3517;p45"/>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8" name="Google Shape;3518;p45"/>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519" name="Google Shape;3519;p45"/>
              <p:cNvGrpSpPr/>
              <p:nvPr/>
            </p:nvGrpSpPr>
            <p:grpSpPr>
              <a:xfrm>
                <a:off x="3729809" y="2974791"/>
                <a:ext cx="740474" cy="763567"/>
                <a:chOff x="4835275" y="1198350"/>
                <a:chExt cx="226175" cy="226175"/>
              </a:xfrm>
            </p:grpSpPr>
            <p:sp>
              <p:nvSpPr>
                <p:cNvPr id="3520" name="Google Shape;3520;p45"/>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1" name="Google Shape;3521;p45"/>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3522" name="Google Shape;3522;p45"/>
              <p:cNvPicPr preferRelativeResize="0"/>
              <p:nvPr/>
            </p:nvPicPr>
            <p:blipFill>
              <a:blip r:embed="rId3">
                <a:alphaModFix/>
              </a:blip>
              <a:stretch>
                <a:fillRect/>
              </a:stretch>
            </p:blipFill>
            <p:spPr>
              <a:xfrm>
                <a:off x="3172300" y="3571313"/>
                <a:ext cx="763525" cy="763525"/>
              </a:xfrm>
              <a:prstGeom prst="rect">
                <a:avLst/>
              </a:prstGeom>
              <a:noFill/>
              <a:ln>
                <a:noFill/>
              </a:ln>
            </p:spPr>
          </p:pic>
          <p:sp>
            <p:nvSpPr>
              <p:cNvPr id="3523" name="Google Shape;3523;p45"/>
              <p:cNvSpPr/>
              <p:nvPr/>
            </p:nvSpPr>
            <p:spPr>
              <a:xfrm flipH="1">
                <a:off x="6653692" y="3502291"/>
                <a:ext cx="763523" cy="901590"/>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524" name="Google Shape;3524;p45"/>
              <p:cNvPicPr preferRelativeResize="0"/>
              <p:nvPr/>
            </p:nvPicPr>
            <p:blipFill>
              <a:blip r:embed="rId4">
                <a:alphaModFix/>
              </a:blip>
              <a:stretch>
                <a:fillRect/>
              </a:stretch>
            </p:blipFill>
            <p:spPr>
              <a:xfrm>
                <a:off x="3729800" y="4334850"/>
                <a:ext cx="740475" cy="740475"/>
              </a:xfrm>
              <a:prstGeom prst="rect">
                <a:avLst/>
              </a:prstGeom>
              <a:noFill/>
              <a:ln>
                <a:noFill/>
              </a:ln>
            </p:spPr>
          </p:pic>
          <p:pic>
            <p:nvPicPr>
              <p:cNvPr id="3525" name="Google Shape;3525;p45"/>
              <p:cNvPicPr preferRelativeResize="0"/>
              <p:nvPr/>
            </p:nvPicPr>
            <p:blipFill>
              <a:blip r:embed="rId5">
                <a:alphaModFix/>
              </a:blip>
              <a:stretch>
                <a:fillRect/>
              </a:stretch>
            </p:blipFill>
            <p:spPr>
              <a:xfrm>
                <a:off x="2368650" y="3659063"/>
                <a:ext cx="740475" cy="740475"/>
              </a:xfrm>
              <a:prstGeom prst="rect">
                <a:avLst/>
              </a:prstGeom>
              <a:noFill/>
              <a:ln>
                <a:noFill/>
              </a:ln>
            </p:spPr>
          </p:pic>
          <p:cxnSp>
            <p:nvCxnSpPr>
              <p:cNvPr id="3526" name="Google Shape;3526;p45"/>
              <p:cNvCxnSpPr/>
              <p:nvPr/>
            </p:nvCxnSpPr>
            <p:spPr>
              <a:xfrm rot="10800000">
                <a:off x="5283425" y="4029300"/>
                <a:ext cx="471000" cy="0"/>
              </a:xfrm>
              <a:prstGeom prst="straightConnector1">
                <a:avLst/>
              </a:prstGeom>
              <a:noFill/>
              <a:ln cap="flat" cmpd="sng" w="28575">
                <a:solidFill>
                  <a:schemeClr val="dk1"/>
                </a:solidFill>
                <a:prstDash val="solid"/>
                <a:round/>
                <a:headEnd len="med" w="med" type="none"/>
                <a:tailEnd len="med" w="med" type="triangle"/>
              </a:ln>
            </p:spPr>
          </p:cxnSp>
        </p:grpSp>
        <p:sp>
          <p:nvSpPr>
            <p:cNvPr id="3527" name="Google Shape;3527;p45"/>
            <p:cNvSpPr txBox="1"/>
            <p:nvPr/>
          </p:nvSpPr>
          <p:spPr>
            <a:xfrm>
              <a:off x="10513225" y="2873938"/>
              <a:ext cx="15792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Maintain mobility despite knee pain</a:t>
              </a:r>
              <a:endParaRPr b="1" sz="12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28" name="Google Shape;3528;p45"/>
            <p:cNvSpPr txBox="1"/>
            <p:nvPr/>
          </p:nvSpPr>
          <p:spPr>
            <a:xfrm>
              <a:off x="10581575" y="4288975"/>
              <a:ext cx="16419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Work in physically demanding jobs</a:t>
              </a:r>
              <a:endParaRPr b="1" sz="1200">
                <a:latin typeface="Catamaran"/>
                <a:ea typeface="Catamaran"/>
                <a:cs typeface="Catamaran"/>
                <a:sym typeface="Catamaran"/>
              </a:endParaRPr>
            </a:p>
          </p:txBody>
        </p:sp>
        <p:sp>
          <p:nvSpPr>
            <p:cNvPr id="3529" name="Google Shape;3529;p45"/>
            <p:cNvSpPr txBox="1"/>
            <p:nvPr/>
          </p:nvSpPr>
          <p:spPr>
            <a:xfrm>
              <a:off x="10250125" y="3570625"/>
              <a:ext cx="21054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Participate in sports and recreational activities</a:t>
              </a:r>
              <a:endParaRPr b="1">
                <a:latin typeface="Catamaran"/>
                <a:ea typeface="Catamaran"/>
                <a:cs typeface="Catamaran"/>
                <a:sym typeface="Catamaran"/>
              </a:endParaRPr>
            </a:p>
          </p:txBody>
        </p:sp>
        <p:sp>
          <p:nvSpPr>
            <p:cNvPr id="3530" name="Google Shape;3530;p45"/>
            <p:cNvSpPr txBox="1"/>
            <p:nvPr/>
          </p:nvSpPr>
          <p:spPr>
            <a:xfrm>
              <a:off x="7769075" y="1643738"/>
              <a:ext cx="28125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Ability to continue working or participating in desired activities</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31" name="Google Shape;3531;p45"/>
            <p:cNvSpPr txBox="1"/>
            <p:nvPr/>
          </p:nvSpPr>
          <p:spPr>
            <a:xfrm>
              <a:off x="6686900" y="3076838"/>
              <a:ext cx="2019600" cy="4059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Improved quality of life</a:t>
              </a:r>
              <a:endParaRPr b="1">
                <a:latin typeface="Catamaran"/>
                <a:ea typeface="Catamaran"/>
                <a:cs typeface="Catamaran"/>
                <a:sym typeface="Catamaran"/>
              </a:endParaRPr>
            </a:p>
          </p:txBody>
        </p:sp>
        <p:sp>
          <p:nvSpPr>
            <p:cNvPr id="3532" name="Google Shape;3532;p45"/>
            <p:cNvSpPr txBox="1"/>
            <p:nvPr/>
          </p:nvSpPr>
          <p:spPr>
            <a:xfrm>
              <a:off x="6870225" y="2360300"/>
              <a:ext cx="21054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Increased independence and self-reliance</a:t>
              </a:r>
              <a:endParaRPr b="1">
                <a:latin typeface="Catamaran"/>
                <a:ea typeface="Catamaran"/>
                <a:cs typeface="Catamaran"/>
                <a:sym typeface="Catamaran"/>
              </a:endParaRPr>
            </a:p>
          </p:txBody>
        </p:sp>
        <p:sp>
          <p:nvSpPr>
            <p:cNvPr id="3533" name="Google Shape;3533;p45"/>
            <p:cNvSpPr txBox="1"/>
            <p:nvPr/>
          </p:nvSpPr>
          <p:spPr>
            <a:xfrm>
              <a:off x="6977025" y="4191100"/>
              <a:ext cx="18918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Chronic knee pain and discomfort</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34" name="Google Shape;3534;p45"/>
            <p:cNvSpPr txBox="1"/>
            <p:nvPr/>
          </p:nvSpPr>
          <p:spPr>
            <a:xfrm>
              <a:off x="7698625" y="4811188"/>
              <a:ext cx="23841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Financial burden of medical treatments and therapies</a:t>
              </a:r>
              <a:endParaRPr b="1">
                <a:latin typeface="Catamaran"/>
                <a:ea typeface="Catamaran"/>
                <a:cs typeface="Catamaran"/>
                <a:sym typeface="Catamaran"/>
              </a:endParaRPr>
            </a:p>
          </p:txBody>
        </p:sp>
        <p:sp>
          <p:nvSpPr>
            <p:cNvPr id="3535" name="Google Shape;3535;p45"/>
            <p:cNvSpPr txBox="1"/>
            <p:nvPr/>
          </p:nvSpPr>
          <p:spPr>
            <a:xfrm>
              <a:off x="8561975" y="5431300"/>
              <a:ext cx="20196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Fear of further injury or worsening condition</a:t>
              </a:r>
              <a:endParaRPr b="1" sz="1200">
                <a:latin typeface="Catamaran"/>
                <a:ea typeface="Catamaran"/>
                <a:cs typeface="Catamaran"/>
                <a:sym typeface="Catamaran"/>
              </a:endParaRPr>
            </a:p>
          </p:txBody>
        </p:sp>
        <p:sp>
          <p:nvSpPr>
            <p:cNvPr id="3536" name="Google Shape;3536;p45"/>
            <p:cNvSpPr txBox="1"/>
            <p:nvPr/>
          </p:nvSpPr>
          <p:spPr>
            <a:xfrm>
              <a:off x="1167000" y="1458900"/>
              <a:ext cx="3083700" cy="4059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Enhances mobility; Active Lifestyle</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37" name="Google Shape;3537;p45"/>
            <p:cNvSpPr txBox="1"/>
            <p:nvPr/>
          </p:nvSpPr>
          <p:spPr>
            <a:xfrm>
              <a:off x="2331025" y="2131400"/>
              <a:ext cx="25077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Participation in work, sports, and recreational activities</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38" name="Google Shape;3538;p45"/>
            <p:cNvSpPr txBox="1"/>
            <p:nvPr/>
          </p:nvSpPr>
          <p:spPr>
            <a:xfrm>
              <a:off x="1167000" y="5529900"/>
              <a:ext cx="3924900" cy="6069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Adjustable settings to accommodate different levels of pain and support needs</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39" name="Google Shape;3539;p45"/>
            <p:cNvSpPr txBox="1"/>
            <p:nvPr/>
          </p:nvSpPr>
          <p:spPr>
            <a:xfrm>
              <a:off x="1842025" y="4815375"/>
              <a:ext cx="30837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Reduces stress on the knee joint, preventing further injury</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40" name="Google Shape;3540;p45"/>
            <p:cNvSpPr txBox="1"/>
            <p:nvPr/>
          </p:nvSpPr>
          <p:spPr>
            <a:xfrm>
              <a:off x="3574825" y="2944588"/>
              <a:ext cx="20196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Increased independence &amp; QOL</a:t>
              </a:r>
              <a:endParaRPr b="1" sz="1300">
                <a:latin typeface="Catamaran"/>
                <a:ea typeface="Catamaran"/>
                <a:cs typeface="Catamaran"/>
                <a:sym typeface="Catamaran"/>
              </a:endParaRPr>
            </a:p>
          </p:txBody>
        </p:sp>
        <p:sp>
          <p:nvSpPr>
            <p:cNvPr id="3541" name="Google Shape;3541;p45"/>
            <p:cNvSpPr txBox="1"/>
            <p:nvPr/>
          </p:nvSpPr>
          <p:spPr>
            <a:xfrm>
              <a:off x="-318650" y="4524938"/>
              <a:ext cx="16419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Customizable fit and support levels</a:t>
              </a:r>
              <a:endParaRPr b="1" sz="12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42" name="Google Shape;3542;p45"/>
            <p:cNvSpPr txBox="1"/>
            <p:nvPr/>
          </p:nvSpPr>
          <p:spPr>
            <a:xfrm>
              <a:off x="-626550" y="3244288"/>
              <a:ext cx="25785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Durable, lightweight materials for comfort and ease of use</a:t>
              </a:r>
              <a:endParaRPr b="1" sz="12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43" name="Google Shape;3543;p45"/>
            <p:cNvSpPr txBox="1"/>
            <p:nvPr/>
          </p:nvSpPr>
          <p:spPr>
            <a:xfrm>
              <a:off x="-690450" y="3935275"/>
              <a:ext cx="2706300" cy="4059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Maintenance and repair services</a:t>
              </a:r>
              <a:endParaRPr b="1">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44" name="Google Shape;3544;p45"/>
            <p:cNvSpPr txBox="1"/>
            <p:nvPr/>
          </p:nvSpPr>
          <p:spPr>
            <a:xfrm>
              <a:off x="-510550" y="2553300"/>
              <a:ext cx="18918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Catamaran"/>
                  <a:ea typeface="Catamaran"/>
                  <a:cs typeface="Catamaran"/>
                  <a:sym typeface="Catamaran"/>
                </a:rPr>
                <a:t>Exoskeleton designed to alleviate knee pain</a:t>
              </a:r>
              <a:endParaRPr b="1" sz="12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sp>
          <p:nvSpPr>
            <p:cNvPr id="3545" name="Google Shape;3545;p45"/>
            <p:cNvSpPr txBox="1"/>
            <p:nvPr/>
          </p:nvSpPr>
          <p:spPr>
            <a:xfrm>
              <a:off x="3443738" y="4100850"/>
              <a:ext cx="2105400" cy="546600"/>
            </a:xfrm>
            <a:prstGeom prst="rect">
              <a:avLst/>
            </a:prstGeom>
            <a:solidFill>
              <a:srgbClr val="FFFFFF">
                <a:alpha val="85000"/>
              </a:srgbClr>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Catamaran"/>
                  <a:ea typeface="Catamaran"/>
                  <a:cs typeface="Catamaran"/>
                  <a:sym typeface="Catamaran"/>
                </a:rPr>
                <a:t>Knee support and pain relief during movement</a:t>
              </a:r>
              <a:endParaRPr b="1" sz="1300">
                <a:latin typeface="Catamaran"/>
                <a:ea typeface="Catamaran"/>
                <a:cs typeface="Catamaran"/>
                <a:sym typeface="Catamaran"/>
              </a:endParaRPr>
            </a:p>
            <a:p>
              <a:pPr indent="0" lvl="0" marL="0" rtl="0" algn="ctr">
                <a:spcBef>
                  <a:spcPts val="0"/>
                </a:spcBef>
                <a:spcAft>
                  <a:spcPts val="0"/>
                </a:spcAft>
                <a:buNone/>
              </a:pPr>
              <a:r>
                <a:t/>
              </a:r>
              <a:endParaRPr b="1">
                <a:latin typeface="Catamaran"/>
                <a:ea typeface="Catamaran"/>
                <a:cs typeface="Catamaran"/>
                <a:sym typeface="Catamaran"/>
              </a:endParaRPr>
            </a:p>
          </p:txBody>
        </p:sp>
      </p:grpSp>
      <p:sp>
        <p:nvSpPr>
          <p:cNvPr id="3546" name="Google Shape;3546;p45"/>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sp>
        <p:nvSpPr>
          <p:cNvPr id="3551" name="Google Shape;3551;p46"/>
          <p:cNvSpPr txBox="1"/>
          <p:nvPr/>
        </p:nvSpPr>
        <p:spPr>
          <a:xfrm>
            <a:off x="4425075" y="364775"/>
            <a:ext cx="33879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000">
                <a:solidFill>
                  <a:srgbClr val="143366"/>
                </a:solidFill>
                <a:latin typeface="Ubuntu Condensed"/>
                <a:ea typeface="Ubuntu Condensed"/>
                <a:cs typeface="Ubuntu Condensed"/>
                <a:sym typeface="Ubuntu Condensed"/>
              </a:rPr>
              <a:t>Market Sizing</a:t>
            </a:r>
            <a:endParaRPr b="1" sz="4000">
              <a:solidFill>
                <a:srgbClr val="143366"/>
              </a:solidFill>
              <a:latin typeface="Ubuntu Condensed"/>
              <a:ea typeface="Ubuntu Condensed"/>
              <a:cs typeface="Ubuntu Condensed"/>
              <a:sym typeface="Ubuntu Condensed"/>
            </a:endParaRPr>
          </a:p>
        </p:txBody>
      </p:sp>
      <p:graphicFrame>
        <p:nvGraphicFramePr>
          <p:cNvPr id="3552" name="Google Shape;3552;p46"/>
          <p:cNvGraphicFramePr/>
          <p:nvPr/>
        </p:nvGraphicFramePr>
        <p:xfrm>
          <a:off x="6108700" y="1264813"/>
          <a:ext cx="3000000" cy="3000000"/>
        </p:xfrm>
        <a:graphic>
          <a:graphicData uri="http://schemas.openxmlformats.org/drawingml/2006/table">
            <a:tbl>
              <a:tblPr>
                <a:noFill/>
                <a:tableStyleId>{D793F46E-2F21-467E-8564-76C9B6E9328A}</a:tableStyleId>
              </a:tblPr>
              <a:tblGrid>
                <a:gridCol w="3728125"/>
                <a:gridCol w="2010150"/>
              </a:tblGrid>
              <a:tr h="422400">
                <a:tc>
                  <a:txBody>
                    <a:bodyPr/>
                    <a:lstStyle/>
                    <a:p>
                      <a:pPr indent="0" lvl="0" marL="0" rtl="0" algn="l">
                        <a:lnSpc>
                          <a:spcPct val="115000"/>
                        </a:lnSpc>
                        <a:spcBef>
                          <a:spcPts val="0"/>
                        </a:spcBef>
                        <a:spcAft>
                          <a:spcPts val="2100"/>
                        </a:spcAft>
                        <a:buNone/>
                      </a:pPr>
                      <a:r>
                        <a:rPr lang="en" sz="1600">
                          <a:latin typeface="Catamaran"/>
                          <a:ea typeface="Catamaran"/>
                          <a:cs typeface="Catamaran"/>
                          <a:sym typeface="Catamaran"/>
                        </a:rPr>
                        <a:t>Global Orthopedic Device Market</a:t>
                      </a:r>
                      <a:endParaRPr sz="1600">
                        <a:latin typeface="Catamaran"/>
                        <a:ea typeface="Catamaran"/>
                        <a:cs typeface="Catamaran"/>
                        <a:sym typeface="Catamaran"/>
                      </a:endParaRPr>
                    </a:p>
                  </a:txBody>
                  <a:tcPr marT="91425" marB="91425" marR="91425" marL="91425" anchor="ctr"/>
                </a:tc>
                <a:tc>
                  <a:txBody>
                    <a:bodyPr/>
                    <a:lstStyle/>
                    <a:p>
                      <a:pPr indent="0" lvl="0" marL="0" rtl="0" algn="l">
                        <a:lnSpc>
                          <a:spcPct val="115000"/>
                        </a:lnSpc>
                        <a:spcBef>
                          <a:spcPts val="0"/>
                        </a:spcBef>
                        <a:spcAft>
                          <a:spcPts val="2100"/>
                        </a:spcAft>
                        <a:buNone/>
                      </a:pPr>
                      <a:r>
                        <a:rPr lang="en" sz="1600">
                          <a:latin typeface="Catamaran"/>
                          <a:ea typeface="Catamaran"/>
                          <a:cs typeface="Catamaran"/>
                          <a:sym typeface="Catamaran"/>
                        </a:rPr>
                        <a:t>40.88 Billion USD</a:t>
                      </a:r>
                      <a:endParaRPr sz="1600">
                        <a:latin typeface="Catamaran"/>
                        <a:ea typeface="Catamaran"/>
                        <a:cs typeface="Catamaran"/>
                        <a:sym typeface="Catamaran"/>
                      </a:endParaRPr>
                    </a:p>
                  </a:txBody>
                  <a:tcPr marT="91425" marB="91425" marR="91425" marL="91425" anchor="ctr"/>
                </a:tc>
              </a:tr>
              <a:tr h="422400">
                <a:tc>
                  <a:txBody>
                    <a:bodyPr/>
                    <a:lstStyle/>
                    <a:p>
                      <a:pPr indent="0" lvl="0" marL="0" rtl="0" algn="l">
                        <a:spcBef>
                          <a:spcPts val="0"/>
                        </a:spcBef>
                        <a:spcAft>
                          <a:spcPts val="0"/>
                        </a:spcAft>
                        <a:buNone/>
                      </a:pPr>
                      <a:r>
                        <a:rPr lang="en" sz="1600">
                          <a:latin typeface="Catamaran"/>
                          <a:ea typeface="Catamaran"/>
                          <a:cs typeface="Catamaran"/>
                          <a:sym typeface="Catamaran"/>
                        </a:rPr>
                        <a:t>Knee Market Share</a:t>
                      </a:r>
                      <a:endParaRPr sz="1600">
                        <a:latin typeface="Catamaran"/>
                        <a:ea typeface="Catamaran"/>
                        <a:cs typeface="Catamaran"/>
                        <a:sym typeface="Catamaran"/>
                      </a:endParaRPr>
                    </a:p>
                  </a:txBody>
                  <a:tcPr marT="91425" marB="91425" marR="91425" marL="91425" anchor="ctr">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Catamaran"/>
                          <a:ea typeface="Catamaran"/>
                          <a:cs typeface="Catamaran"/>
                          <a:sym typeface="Catamaran"/>
                        </a:rPr>
                        <a:t>28.2%</a:t>
                      </a:r>
                      <a:endParaRPr sz="1600">
                        <a:latin typeface="Catamaran"/>
                        <a:ea typeface="Catamaran"/>
                        <a:cs typeface="Catamaran"/>
                        <a:sym typeface="Catamaran"/>
                      </a:endParaRPr>
                    </a:p>
                  </a:txBody>
                  <a:tcPr marT="91425" marB="91425" marR="91425" marL="91425" anchor="ctr">
                    <a:lnB cap="flat" cmpd="sng" w="9525">
                      <a:solidFill>
                        <a:schemeClr val="dk1"/>
                      </a:solidFill>
                      <a:prstDash val="solid"/>
                      <a:round/>
                      <a:headEnd len="sm" w="sm" type="none"/>
                      <a:tailEnd len="sm" w="sm" type="none"/>
                    </a:lnB>
                  </a:tcPr>
                </a:tc>
              </a:tr>
              <a:tr h="422400">
                <a:tc>
                  <a:txBody>
                    <a:bodyPr/>
                    <a:lstStyle/>
                    <a:p>
                      <a:pPr indent="0" lvl="0" marL="0" rtl="0" algn="l">
                        <a:spcBef>
                          <a:spcPts val="0"/>
                        </a:spcBef>
                        <a:spcAft>
                          <a:spcPts val="0"/>
                        </a:spcAft>
                        <a:buNone/>
                      </a:pPr>
                      <a:r>
                        <a:rPr b="1" lang="en" sz="1600">
                          <a:solidFill>
                            <a:schemeClr val="accent1"/>
                          </a:solidFill>
                          <a:latin typeface="Catamaran"/>
                          <a:ea typeface="Catamaran"/>
                          <a:cs typeface="Catamaran"/>
                          <a:sym typeface="Catamaran"/>
                        </a:rPr>
                        <a:t>Global Orthopedic Knee Devices Market</a:t>
                      </a:r>
                      <a:endParaRPr b="1" sz="1600">
                        <a:solidFill>
                          <a:schemeClr val="accent1"/>
                        </a:solidFill>
                        <a:latin typeface="Catamaran"/>
                        <a:ea typeface="Catamaran"/>
                        <a:cs typeface="Catamaran"/>
                        <a:sym typeface="Catamar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600">
                          <a:solidFill>
                            <a:schemeClr val="accent1"/>
                          </a:solidFill>
                          <a:latin typeface="Catamaran"/>
                          <a:ea typeface="Catamaran"/>
                          <a:cs typeface="Catamaran"/>
                          <a:sym typeface="Catamaran"/>
                        </a:rPr>
                        <a:t>11.5 Billion USD</a:t>
                      </a:r>
                      <a:endParaRPr b="1" sz="1600">
                        <a:solidFill>
                          <a:schemeClr val="accent1"/>
                        </a:solidFill>
                        <a:latin typeface="Catamaran"/>
                        <a:ea typeface="Catamaran"/>
                        <a:cs typeface="Catamaran"/>
                        <a:sym typeface="Catamara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bl>
          </a:graphicData>
        </a:graphic>
      </p:graphicFrame>
      <p:graphicFrame>
        <p:nvGraphicFramePr>
          <p:cNvPr id="3553" name="Google Shape;3553;p46"/>
          <p:cNvGraphicFramePr/>
          <p:nvPr/>
        </p:nvGraphicFramePr>
        <p:xfrm>
          <a:off x="6108688" y="4931038"/>
          <a:ext cx="3000000" cy="3000000"/>
        </p:xfrm>
        <a:graphic>
          <a:graphicData uri="http://schemas.openxmlformats.org/drawingml/2006/table">
            <a:tbl>
              <a:tblPr>
                <a:noFill/>
                <a:tableStyleId>{D793F46E-2F21-467E-8564-76C9B6E9328A}</a:tableStyleId>
              </a:tblPr>
              <a:tblGrid>
                <a:gridCol w="3637475"/>
                <a:gridCol w="2100800"/>
              </a:tblGrid>
              <a:tr h="422400">
                <a:tc>
                  <a:txBody>
                    <a:bodyPr/>
                    <a:lstStyle/>
                    <a:p>
                      <a:pPr indent="0" lvl="0" marL="0" rtl="0" algn="l">
                        <a:lnSpc>
                          <a:spcPct val="115000"/>
                        </a:lnSpc>
                        <a:spcBef>
                          <a:spcPts val="0"/>
                        </a:spcBef>
                        <a:spcAft>
                          <a:spcPts val="2100"/>
                        </a:spcAft>
                        <a:buNone/>
                      </a:pPr>
                      <a:r>
                        <a:rPr lang="en" sz="1600">
                          <a:latin typeface="Catamaran"/>
                          <a:ea typeface="Catamaran"/>
                          <a:cs typeface="Catamaran"/>
                          <a:sym typeface="Catamaran"/>
                        </a:rPr>
                        <a:t>Knee Implants</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2100"/>
                        </a:spcAft>
                        <a:buNone/>
                      </a:pPr>
                      <a:r>
                        <a:rPr lang="en" sz="1600">
                          <a:latin typeface="Catamaran"/>
                          <a:ea typeface="Catamaran"/>
                          <a:cs typeface="Catamaran"/>
                          <a:sym typeface="Catamaran"/>
                        </a:rPr>
                        <a:t>60-70%</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2400">
                <a:tc>
                  <a:txBody>
                    <a:bodyPr/>
                    <a:lstStyle/>
                    <a:p>
                      <a:pPr indent="0" lvl="0" marL="0" rtl="0" algn="l">
                        <a:spcBef>
                          <a:spcPts val="0"/>
                        </a:spcBef>
                        <a:spcAft>
                          <a:spcPts val="0"/>
                        </a:spcAft>
                        <a:buNone/>
                      </a:pPr>
                      <a:r>
                        <a:rPr b="1" lang="en" sz="1600">
                          <a:solidFill>
                            <a:schemeClr val="dk1"/>
                          </a:solidFill>
                          <a:latin typeface="Catamaran"/>
                          <a:ea typeface="Catamaran"/>
                          <a:cs typeface="Catamaran"/>
                          <a:sym typeface="Catamaran"/>
                        </a:rPr>
                        <a:t>Knee Brace</a:t>
                      </a:r>
                      <a:endParaRPr b="1" sz="1600">
                        <a:solidFill>
                          <a:schemeClr val="dk1"/>
                        </a:solidFill>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5FAFF"/>
                    </a:solidFill>
                  </a:tcPr>
                </a:tc>
                <a:tc>
                  <a:txBody>
                    <a:bodyPr/>
                    <a:lstStyle/>
                    <a:p>
                      <a:pPr indent="0" lvl="0" marL="0" rtl="0" algn="l">
                        <a:spcBef>
                          <a:spcPts val="0"/>
                        </a:spcBef>
                        <a:spcAft>
                          <a:spcPts val="0"/>
                        </a:spcAft>
                        <a:buNone/>
                      </a:pPr>
                      <a:r>
                        <a:rPr b="1" lang="en" sz="1600">
                          <a:solidFill>
                            <a:schemeClr val="dk1"/>
                          </a:solidFill>
                          <a:latin typeface="Catamaran"/>
                          <a:ea typeface="Catamaran"/>
                          <a:cs typeface="Catamaran"/>
                          <a:sym typeface="Catamaran"/>
                        </a:rPr>
                        <a:t>20-25%</a:t>
                      </a:r>
                      <a:endParaRPr b="1" sz="1600">
                        <a:solidFill>
                          <a:schemeClr val="dk1"/>
                        </a:solidFill>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5FAFF"/>
                    </a:solidFill>
                  </a:tcPr>
                </a:tc>
              </a:tr>
              <a:tr h="422400">
                <a:tc>
                  <a:txBody>
                    <a:bodyPr/>
                    <a:lstStyle/>
                    <a:p>
                      <a:pPr indent="0" lvl="0" marL="0" rtl="0" algn="l">
                        <a:spcBef>
                          <a:spcPts val="0"/>
                        </a:spcBef>
                        <a:spcAft>
                          <a:spcPts val="0"/>
                        </a:spcAft>
                        <a:buNone/>
                      </a:pPr>
                      <a:r>
                        <a:rPr lang="en" sz="1600">
                          <a:latin typeface="Catamaran"/>
                          <a:ea typeface="Catamaran"/>
                          <a:cs typeface="Catamaran"/>
                          <a:sym typeface="Catamaran"/>
                        </a:rPr>
                        <a:t>Arthroscopy Devices</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Catamaran"/>
                          <a:ea typeface="Catamaran"/>
                          <a:cs typeface="Catamaran"/>
                          <a:sym typeface="Catamaran"/>
                        </a:rPr>
                        <a:t>10-15%</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554" name="Google Shape;3554;p46"/>
          <p:cNvGraphicFramePr/>
          <p:nvPr/>
        </p:nvGraphicFramePr>
        <p:xfrm>
          <a:off x="6108700" y="6338238"/>
          <a:ext cx="3000000" cy="3000000"/>
        </p:xfrm>
        <a:graphic>
          <a:graphicData uri="http://schemas.openxmlformats.org/drawingml/2006/table">
            <a:tbl>
              <a:tblPr>
                <a:noFill/>
                <a:tableStyleId>{D793F46E-2F21-467E-8564-76C9B6E9328A}</a:tableStyleId>
              </a:tblPr>
              <a:tblGrid>
                <a:gridCol w="3637475"/>
                <a:gridCol w="2100800"/>
              </a:tblGrid>
              <a:tr h="422400">
                <a:tc>
                  <a:txBody>
                    <a:bodyPr/>
                    <a:lstStyle/>
                    <a:p>
                      <a:pPr indent="0" lvl="0" marL="0" rtl="0" algn="l">
                        <a:spcBef>
                          <a:spcPts val="0"/>
                        </a:spcBef>
                        <a:spcAft>
                          <a:spcPts val="0"/>
                        </a:spcAft>
                        <a:buNone/>
                      </a:pPr>
                      <a:r>
                        <a:rPr b="1" lang="en" sz="1600">
                          <a:solidFill>
                            <a:srgbClr val="C5FAFF"/>
                          </a:solidFill>
                          <a:latin typeface="Catamaran"/>
                          <a:ea typeface="Catamaran"/>
                          <a:cs typeface="Catamaran"/>
                          <a:sym typeface="Catamaran"/>
                        </a:rPr>
                        <a:t>Total Market Value</a:t>
                      </a:r>
                      <a:endParaRPr b="1" sz="1600">
                        <a:solidFill>
                          <a:srgbClr val="C5FAFF"/>
                        </a:solidFill>
                        <a:latin typeface="Catamaran"/>
                        <a:ea typeface="Catamaran"/>
                        <a:cs typeface="Catamaran"/>
                        <a:sym typeface="Catamaran"/>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600">
                          <a:solidFill>
                            <a:srgbClr val="C5FAFF"/>
                          </a:solidFill>
                          <a:latin typeface="Catamaran"/>
                          <a:ea typeface="Catamaran"/>
                          <a:cs typeface="Catamaran"/>
                          <a:sym typeface="Catamaran"/>
                        </a:rPr>
                        <a:t>1.39 - 1.73 Billion USD</a:t>
                      </a:r>
                      <a:endParaRPr b="1" sz="1600">
                        <a:solidFill>
                          <a:srgbClr val="C5FAFF"/>
                        </a:solidFill>
                        <a:latin typeface="Catamaran"/>
                        <a:ea typeface="Catamaran"/>
                        <a:cs typeface="Catamaran"/>
                        <a:sym typeface="Catamaran"/>
                      </a:endParaRPr>
                    </a:p>
                  </a:txBody>
                  <a:tcPr marT="91425" marB="91425" marR="91425" marL="91425"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1"/>
                    </a:solidFill>
                  </a:tcPr>
                </a:tc>
              </a:tr>
            </a:tbl>
          </a:graphicData>
        </a:graphic>
      </p:graphicFrame>
      <p:grpSp>
        <p:nvGrpSpPr>
          <p:cNvPr id="3555" name="Google Shape;3555;p46"/>
          <p:cNvGrpSpPr/>
          <p:nvPr/>
        </p:nvGrpSpPr>
        <p:grpSpPr>
          <a:xfrm>
            <a:off x="234907" y="292340"/>
            <a:ext cx="909191" cy="908371"/>
            <a:chOff x="11098669" y="217902"/>
            <a:chExt cx="909191" cy="908371"/>
          </a:xfrm>
        </p:grpSpPr>
        <p:sp>
          <p:nvSpPr>
            <p:cNvPr id="3556" name="Google Shape;3556;p46"/>
            <p:cNvSpPr/>
            <p:nvPr/>
          </p:nvSpPr>
          <p:spPr>
            <a:xfrm flipH="1">
              <a:off x="11553289" y="217902"/>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57" name="Google Shape;3557;p46"/>
            <p:cNvSpPr/>
            <p:nvPr/>
          </p:nvSpPr>
          <p:spPr>
            <a:xfrm flipH="1">
              <a:off x="11554260" y="6714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558" name="Google Shape;3558;p46"/>
            <p:cNvGrpSpPr/>
            <p:nvPr/>
          </p:nvGrpSpPr>
          <p:grpSpPr>
            <a:xfrm flipH="1">
              <a:off x="11665882" y="663994"/>
              <a:ext cx="223860" cy="453324"/>
              <a:chOff x="10628069" y="2437255"/>
              <a:chExt cx="369772" cy="748800"/>
            </a:xfrm>
          </p:grpSpPr>
          <p:cxnSp>
            <p:nvCxnSpPr>
              <p:cNvPr id="3559" name="Google Shape;3559;p46"/>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560" name="Google Shape;3560;p46"/>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3561" name="Google Shape;3561;p46"/>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3562" name="Google Shape;3562;p46"/>
            <p:cNvSpPr/>
            <p:nvPr/>
          </p:nvSpPr>
          <p:spPr>
            <a:xfrm flipH="1">
              <a:off x="11656997" y="329737"/>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63" name="Google Shape;3563;p46"/>
            <p:cNvSpPr/>
            <p:nvPr/>
          </p:nvSpPr>
          <p:spPr>
            <a:xfrm flipH="1">
              <a:off x="11715006" y="387528"/>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64" name="Google Shape;3564;p46"/>
            <p:cNvSpPr/>
            <p:nvPr/>
          </p:nvSpPr>
          <p:spPr>
            <a:xfrm flipH="1" rot="-5400000">
              <a:off x="11098669" y="6726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565" name="Google Shape;3565;p46"/>
            <p:cNvGrpSpPr/>
            <p:nvPr/>
          </p:nvGrpSpPr>
          <p:grpSpPr>
            <a:xfrm flipH="1">
              <a:off x="11099367" y="791256"/>
              <a:ext cx="453324" cy="223860"/>
              <a:chOff x="11184810" y="2647468"/>
              <a:chExt cx="748800" cy="369772"/>
            </a:xfrm>
          </p:grpSpPr>
          <p:cxnSp>
            <p:nvCxnSpPr>
              <p:cNvPr id="3566" name="Google Shape;3566;p46"/>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567" name="Google Shape;3567;p46"/>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568" name="Google Shape;3568;p46"/>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3569" name="Google Shape;3569;p46"/>
            <p:cNvSpPr/>
            <p:nvPr/>
          </p:nvSpPr>
          <p:spPr>
            <a:xfrm flipH="1">
              <a:off x="11112777" y="233096"/>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70" name="Google Shape;3570;p46"/>
            <p:cNvSpPr/>
            <p:nvPr/>
          </p:nvSpPr>
          <p:spPr>
            <a:xfrm flipH="1">
              <a:off x="11209235" y="322938"/>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71" name="Google Shape;3571;p46"/>
            <p:cNvSpPr/>
            <p:nvPr/>
          </p:nvSpPr>
          <p:spPr>
            <a:xfrm flipH="1">
              <a:off x="11267244" y="380729"/>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572" name="Google Shape;3572;p46"/>
          <p:cNvGrpSpPr/>
          <p:nvPr/>
        </p:nvGrpSpPr>
        <p:grpSpPr>
          <a:xfrm>
            <a:off x="1144108" y="292349"/>
            <a:ext cx="909211" cy="908360"/>
            <a:chOff x="8016565" y="1013387"/>
            <a:chExt cx="795529" cy="771300"/>
          </a:xfrm>
        </p:grpSpPr>
        <p:sp>
          <p:nvSpPr>
            <p:cNvPr id="3573" name="Google Shape;3573;p46"/>
            <p:cNvSpPr/>
            <p:nvPr/>
          </p:nvSpPr>
          <p:spPr>
            <a:xfrm flipH="1" rot="-5400000">
              <a:off x="8026765" y="1003187"/>
              <a:ext cx="771300" cy="7917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74" name="Google Shape;3574;p46"/>
            <p:cNvSpPr/>
            <p:nvPr/>
          </p:nvSpPr>
          <p:spPr>
            <a:xfrm rot="-5400000">
              <a:off x="8119858" y="1116649"/>
              <a:ext cx="585000" cy="5850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575" name="Google Shape;3575;p46"/>
            <p:cNvSpPr/>
            <p:nvPr/>
          </p:nvSpPr>
          <p:spPr>
            <a:xfrm rot="-5400000">
              <a:off x="8209077" y="1205929"/>
              <a:ext cx="406500" cy="4065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576" name="Google Shape;3576;p46"/>
            <p:cNvSpPr/>
            <p:nvPr/>
          </p:nvSpPr>
          <p:spPr>
            <a:xfrm>
              <a:off x="8417294" y="1020878"/>
              <a:ext cx="394800" cy="394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77" name="Google Shape;3577;p46"/>
            <p:cNvSpPr/>
            <p:nvPr/>
          </p:nvSpPr>
          <p:spPr>
            <a:xfrm>
              <a:off x="8342996" y="1332207"/>
              <a:ext cx="150600" cy="150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578" name="Google Shape;3578;p46"/>
            <p:cNvGrpSpPr/>
            <p:nvPr/>
          </p:nvGrpSpPr>
          <p:grpSpPr>
            <a:xfrm>
              <a:off x="8097336" y="1514039"/>
              <a:ext cx="219606" cy="28469"/>
              <a:chOff x="10578164" y="275923"/>
              <a:chExt cx="416551" cy="54000"/>
            </a:xfrm>
          </p:grpSpPr>
          <p:sp>
            <p:nvSpPr>
              <p:cNvPr id="3579" name="Google Shape;3579;p4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80" name="Google Shape;3580;p4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81" name="Google Shape;3581;p4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582" name="Google Shape;3582;p46"/>
            <p:cNvGrpSpPr/>
            <p:nvPr/>
          </p:nvGrpSpPr>
          <p:grpSpPr>
            <a:xfrm>
              <a:off x="8097336" y="1594801"/>
              <a:ext cx="219606" cy="28469"/>
              <a:chOff x="10578164" y="275923"/>
              <a:chExt cx="416551" cy="54000"/>
            </a:xfrm>
          </p:grpSpPr>
          <p:sp>
            <p:nvSpPr>
              <p:cNvPr id="3583" name="Google Shape;3583;p46"/>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84" name="Google Shape;3584;p46"/>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85" name="Google Shape;3585;p46"/>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586" name="Google Shape;3586;p46"/>
            <p:cNvGrpSpPr/>
            <p:nvPr/>
          </p:nvGrpSpPr>
          <p:grpSpPr>
            <a:xfrm>
              <a:off x="8097336" y="1675563"/>
              <a:ext cx="219606" cy="28469"/>
              <a:chOff x="10578164" y="275923"/>
              <a:chExt cx="416551" cy="54000"/>
            </a:xfrm>
          </p:grpSpPr>
          <p:sp>
            <p:nvSpPr>
              <p:cNvPr id="3587" name="Google Shape;3587;p4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88" name="Google Shape;3588;p4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89" name="Google Shape;3589;p4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590" name="Google Shape;3590;p46"/>
            <p:cNvGrpSpPr/>
            <p:nvPr/>
          </p:nvGrpSpPr>
          <p:grpSpPr>
            <a:xfrm>
              <a:off x="8502414" y="1127564"/>
              <a:ext cx="219606" cy="28469"/>
              <a:chOff x="10578164" y="275923"/>
              <a:chExt cx="416551" cy="54000"/>
            </a:xfrm>
          </p:grpSpPr>
          <p:sp>
            <p:nvSpPr>
              <p:cNvPr id="3591" name="Google Shape;3591;p4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92" name="Google Shape;3592;p4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93" name="Google Shape;3593;p4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594" name="Google Shape;3594;p46"/>
            <p:cNvGrpSpPr/>
            <p:nvPr/>
          </p:nvGrpSpPr>
          <p:grpSpPr>
            <a:xfrm>
              <a:off x="8502414" y="1208327"/>
              <a:ext cx="219606" cy="28469"/>
              <a:chOff x="10578164" y="275923"/>
              <a:chExt cx="416551" cy="54000"/>
            </a:xfrm>
          </p:grpSpPr>
          <p:sp>
            <p:nvSpPr>
              <p:cNvPr id="3595" name="Google Shape;3595;p46"/>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96" name="Google Shape;3596;p46"/>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97" name="Google Shape;3597;p46"/>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598" name="Google Shape;3598;p46"/>
            <p:cNvGrpSpPr/>
            <p:nvPr/>
          </p:nvGrpSpPr>
          <p:grpSpPr>
            <a:xfrm>
              <a:off x="8502414" y="1289089"/>
              <a:ext cx="219606" cy="28469"/>
              <a:chOff x="10578164" y="275923"/>
              <a:chExt cx="416551" cy="54000"/>
            </a:xfrm>
          </p:grpSpPr>
          <p:sp>
            <p:nvSpPr>
              <p:cNvPr id="3599" name="Google Shape;3599;p4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00" name="Google Shape;3600;p4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01" name="Google Shape;3601;p4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3602" name="Google Shape;3602;p46"/>
          <p:cNvGrpSpPr/>
          <p:nvPr/>
        </p:nvGrpSpPr>
        <p:grpSpPr>
          <a:xfrm>
            <a:off x="10972640" y="193224"/>
            <a:ext cx="918711" cy="935052"/>
            <a:chOff x="197990" y="190061"/>
            <a:chExt cx="918711" cy="935052"/>
          </a:xfrm>
        </p:grpSpPr>
        <p:sp>
          <p:nvSpPr>
            <p:cNvPr id="3603" name="Google Shape;3603;p46"/>
            <p:cNvSpPr/>
            <p:nvPr/>
          </p:nvSpPr>
          <p:spPr>
            <a:xfrm rot="-5400000">
              <a:off x="197990" y="192709"/>
              <a:ext cx="909000" cy="9090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04" name="Google Shape;3604;p46"/>
            <p:cNvSpPr/>
            <p:nvPr/>
          </p:nvSpPr>
          <p:spPr>
            <a:xfrm rot="5400000">
              <a:off x="198127" y="661765"/>
              <a:ext cx="462300" cy="462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605" name="Google Shape;3605;p46"/>
            <p:cNvGrpSpPr/>
            <p:nvPr/>
          </p:nvGrpSpPr>
          <p:grpSpPr>
            <a:xfrm rot="-5400000">
              <a:off x="414409" y="422820"/>
              <a:ext cx="935052" cy="469533"/>
              <a:chOff x="10576560" y="3328633"/>
              <a:chExt cx="1514255" cy="760500"/>
            </a:xfrm>
          </p:grpSpPr>
          <p:sp>
            <p:nvSpPr>
              <p:cNvPr id="3606" name="Google Shape;3606;p46"/>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07" name="Google Shape;3607;p46"/>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3608" name="Google Shape;3608;p46"/>
            <p:cNvSpPr/>
            <p:nvPr/>
          </p:nvSpPr>
          <p:spPr>
            <a:xfrm flipH="1">
              <a:off x="432859" y="426086"/>
              <a:ext cx="476400" cy="476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09" name="Google Shape;3609;p46"/>
            <p:cNvSpPr/>
            <p:nvPr/>
          </p:nvSpPr>
          <p:spPr>
            <a:xfrm>
              <a:off x="434090" y="425095"/>
              <a:ext cx="476400" cy="476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3610" name="Google Shape;3610;p46"/>
            <p:cNvGrpSpPr/>
            <p:nvPr/>
          </p:nvGrpSpPr>
          <p:grpSpPr>
            <a:xfrm rot="5400000">
              <a:off x="497206" y="477032"/>
              <a:ext cx="363461" cy="363402"/>
              <a:chOff x="9392653" y="5061283"/>
              <a:chExt cx="588600" cy="588600"/>
            </a:xfrm>
          </p:grpSpPr>
          <p:sp>
            <p:nvSpPr>
              <p:cNvPr id="3611" name="Google Shape;3611;p46"/>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12" name="Google Shape;3612;p46"/>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13" name="Google Shape;3613;p46"/>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3614" name="Google Shape;3614;p46"/>
          <p:cNvGrpSpPr/>
          <p:nvPr/>
        </p:nvGrpSpPr>
        <p:grpSpPr>
          <a:xfrm>
            <a:off x="10047761" y="198300"/>
            <a:ext cx="924900" cy="924902"/>
            <a:chOff x="193211" y="2981037"/>
            <a:chExt cx="924900" cy="924902"/>
          </a:xfrm>
        </p:grpSpPr>
        <p:sp>
          <p:nvSpPr>
            <p:cNvPr id="3615" name="Google Shape;3615;p46"/>
            <p:cNvSpPr/>
            <p:nvPr/>
          </p:nvSpPr>
          <p:spPr>
            <a:xfrm rot="10800000">
              <a:off x="309711" y="3093281"/>
              <a:ext cx="693600" cy="6936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16" name="Google Shape;3616;p46"/>
            <p:cNvSpPr/>
            <p:nvPr/>
          </p:nvSpPr>
          <p:spPr>
            <a:xfrm rot="10800000">
              <a:off x="425424" y="3208991"/>
              <a:ext cx="462300" cy="462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17" name="Google Shape;3617;p46"/>
            <p:cNvSpPr/>
            <p:nvPr/>
          </p:nvSpPr>
          <p:spPr>
            <a:xfrm flipH="1" rot="10800000">
              <a:off x="308798" y="3093281"/>
              <a:ext cx="693600" cy="6936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18" name="Google Shape;3618;p46"/>
            <p:cNvSpPr/>
            <p:nvPr/>
          </p:nvSpPr>
          <p:spPr>
            <a:xfrm rot="10800000">
              <a:off x="204658" y="2996939"/>
              <a:ext cx="909000" cy="9090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19" name="Google Shape;3619;p46"/>
            <p:cNvSpPr/>
            <p:nvPr/>
          </p:nvSpPr>
          <p:spPr>
            <a:xfrm flipH="1" rot="10800000">
              <a:off x="193211" y="2981037"/>
              <a:ext cx="924900" cy="924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20" name="Google Shape;3620;p46"/>
            <p:cNvSpPr/>
            <p:nvPr/>
          </p:nvSpPr>
          <p:spPr>
            <a:xfrm flipH="1" rot="10800000">
              <a:off x="424385" y="3208991"/>
              <a:ext cx="462300" cy="462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21" name="Google Shape;3621;p46"/>
            <p:cNvSpPr/>
            <p:nvPr/>
          </p:nvSpPr>
          <p:spPr>
            <a:xfrm flipH="1" rot="10800000">
              <a:off x="539972" y="3324402"/>
              <a:ext cx="231300" cy="231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3622" name="Google Shape;3622;p46"/>
          <p:cNvGrpSpPr/>
          <p:nvPr/>
        </p:nvGrpSpPr>
        <p:grpSpPr>
          <a:xfrm>
            <a:off x="234892" y="1200706"/>
            <a:ext cx="909208" cy="908356"/>
            <a:chOff x="8812344" y="1001547"/>
            <a:chExt cx="797341" cy="789600"/>
          </a:xfrm>
        </p:grpSpPr>
        <p:sp>
          <p:nvSpPr>
            <p:cNvPr id="3623" name="Google Shape;3623;p46"/>
            <p:cNvSpPr/>
            <p:nvPr/>
          </p:nvSpPr>
          <p:spPr>
            <a:xfrm>
              <a:off x="8813189" y="1414239"/>
              <a:ext cx="789600" cy="375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24" name="Google Shape;3624;p46"/>
            <p:cNvSpPr/>
            <p:nvPr/>
          </p:nvSpPr>
          <p:spPr>
            <a:xfrm flipH="1" rot="-5400000">
              <a:off x="8815266" y="1001547"/>
              <a:ext cx="789600" cy="789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25" name="Google Shape;3625;p46"/>
            <p:cNvSpPr/>
            <p:nvPr/>
          </p:nvSpPr>
          <p:spPr>
            <a:xfrm flipH="1" rot="-5400000">
              <a:off x="9012635" y="1198917"/>
              <a:ext cx="394800" cy="394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26" name="Google Shape;3626;p46"/>
            <p:cNvSpPr/>
            <p:nvPr/>
          </p:nvSpPr>
          <p:spPr>
            <a:xfrm flipH="1" rot="-5400000">
              <a:off x="9111319" y="1297601"/>
              <a:ext cx="197400" cy="19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27" name="Google Shape;3627;p46"/>
            <p:cNvSpPr/>
            <p:nvPr/>
          </p:nvSpPr>
          <p:spPr>
            <a:xfrm flipH="1" rot="-5400000">
              <a:off x="8913951" y="1100232"/>
              <a:ext cx="592200" cy="59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628" name="Google Shape;3628;p46"/>
            <p:cNvSpPr/>
            <p:nvPr/>
          </p:nvSpPr>
          <p:spPr>
            <a:xfrm>
              <a:off x="8812344" y="1022690"/>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29" name="Google Shape;3629;p46"/>
            <p:cNvSpPr/>
            <p:nvPr/>
          </p:nvSpPr>
          <p:spPr>
            <a:xfrm rot="-5400000">
              <a:off x="9214886" y="1013519"/>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3630" name="Google Shape;3630;p46"/>
            <p:cNvGrpSpPr/>
            <p:nvPr/>
          </p:nvGrpSpPr>
          <p:grpSpPr>
            <a:xfrm>
              <a:off x="8912970" y="1016320"/>
              <a:ext cx="595251" cy="394767"/>
              <a:chOff x="10624861" y="3933984"/>
              <a:chExt cx="1115330" cy="748800"/>
            </a:xfrm>
          </p:grpSpPr>
          <p:cxnSp>
            <p:nvCxnSpPr>
              <p:cNvPr id="3631" name="Google Shape;3631;p46"/>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32" name="Google Shape;3632;p46"/>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33" name="Google Shape;3633;p46"/>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34" name="Google Shape;3634;p46"/>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35" name="Google Shape;3635;p46"/>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36" name="Google Shape;3636;p46"/>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3637" name="Google Shape;3637;p46"/>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sp>
        <p:nvSpPr>
          <p:cNvPr id="3638" name="Google Shape;3638;p46"/>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9" name="Google Shape;3639;p46"/>
          <p:cNvGrpSpPr/>
          <p:nvPr/>
        </p:nvGrpSpPr>
        <p:grpSpPr>
          <a:xfrm>
            <a:off x="561840" y="1884858"/>
            <a:ext cx="5132120" cy="4072402"/>
            <a:chOff x="485640" y="1808658"/>
            <a:chExt cx="5132120" cy="4072402"/>
          </a:xfrm>
        </p:grpSpPr>
        <p:grpSp>
          <p:nvGrpSpPr>
            <p:cNvPr id="3640" name="Google Shape;3640;p46"/>
            <p:cNvGrpSpPr/>
            <p:nvPr/>
          </p:nvGrpSpPr>
          <p:grpSpPr>
            <a:xfrm>
              <a:off x="485640" y="1808658"/>
              <a:ext cx="5132120" cy="4072402"/>
              <a:chOff x="409440" y="1732458"/>
              <a:chExt cx="5132120" cy="4072402"/>
            </a:xfrm>
          </p:grpSpPr>
          <p:grpSp>
            <p:nvGrpSpPr>
              <p:cNvPr id="3641" name="Google Shape;3641;p46"/>
              <p:cNvGrpSpPr/>
              <p:nvPr/>
            </p:nvGrpSpPr>
            <p:grpSpPr>
              <a:xfrm>
                <a:off x="409440" y="1732458"/>
                <a:ext cx="5132120" cy="4072402"/>
                <a:chOff x="389475" y="820600"/>
                <a:chExt cx="5965500" cy="4733700"/>
              </a:xfrm>
            </p:grpSpPr>
            <p:sp>
              <p:nvSpPr>
                <p:cNvPr id="3642" name="Google Shape;3642;p46"/>
                <p:cNvSpPr/>
                <p:nvPr/>
              </p:nvSpPr>
              <p:spPr>
                <a:xfrm>
                  <a:off x="389475" y="820600"/>
                  <a:ext cx="5965500" cy="4733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6"/>
                <p:cNvSpPr/>
                <p:nvPr/>
              </p:nvSpPr>
              <p:spPr>
                <a:xfrm>
                  <a:off x="1028300" y="1834300"/>
                  <a:ext cx="4688100" cy="372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6"/>
                <p:cNvSpPr/>
                <p:nvPr/>
              </p:nvSpPr>
              <p:spPr>
                <a:xfrm>
                  <a:off x="1650826" y="2822500"/>
                  <a:ext cx="3442800" cy="2731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5" name="Google Shape;3645;p46"/>
              <p:cNvSpPr txBox="1"/>
              <p:nvPr/>
            </p:nvSpPr>
            <p:spPr>
              <a:xfrm>
                <a:off x="1976038" y="1996300"/>
                <a:ext cx="199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Catamaran"/>
                    <a:ea typeface="Catamaran"/>
                    <a:cs typeface="Catamaran"/>
                    <a:sym typeface="Catamaran"/>
                  </a:rPr>
                  <a:t>ORTHOPEDIC </a:t>
                </a:r>
                <a:br>
                  <a:rPr b="1" lang="en" sz="1800">
                    <a:solidFill>
                      <a:schemeClr val="accent6"/>
                    </a:solidFill>
                    <a:latin typeface="Catamaran"/>
                    <a:ea typeface="Catamaran"/>
                    <a:cs typeface="Catamaran"/>
                    <a:sym typeface="Catamaran"/>
                  </a:rPr>
                </a:br>
                <a:r>
                  <a:rPr b="1" lang="en" sz="1800">
                    <a:solidFill>
                      <a:schemeClr val="accent6"/>
                    </a:solidFill>
                    <a:latin typeface="Catamaran"/>
                    <a:ea typeface="Catamaran"/>
                    <a:cs typeface="Catamaran"/>
                    <a:sym typeface="Catamaran"/>
                  </a:rPr>
                  <a:t>KNEE DEVICE</a:t>
                </a:r>
                <a:endParaRPr b="1" sz="1800">
                  <a:solidFill>
                    <a:schemeClr val="accent6"/>
                  </a:solidFill>
                  <a:latin typeface="Catamaran"/>
                  <a:ea typeface="Catamaran"/>
                  <a:cs typeface="Catamaran"/>
                  <a:sym typeface="Catamaran"/>
                </a:endParaRPr>
              </a:p>
            </p:txBody>
          </p:sp>
          <p:sp>
            <p:nvSpPr>
              <p:cNvPr id="3646" name="Google Shape;3646;p46"/>
              <p:cNvSpPr txBox="1"/>
              <p:nvPr/>
            </p:nvSpPr>
            <p:spPr>
              <a:xfrm>
                <a:off x="2033650" y="2820200"/>
                <a:ext cx="188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Catamaran"/>
                    <a:ea typeface="Catamaran"/>
                    <a:cs typeface="Catamaran"/>
                    <a:sym typeface="Catamaran"/>
                  </a:rPr>
                  <a:t>U.S. AND EU MARKET</a:t>
                </a:r>
                <a:endParaRPr b="1" sz="1800">
                  <a:solidFill>
                    <a:schemeClr val="lt2"/>
                  </a:solidFill>
                  <a:latin typeface="Catamaran"/>
                  <a:ea typeface="Catamaran"/>
                  <a:cs typeface="Catamaran"/>
                  <a:sym typeface="Catamaran"/>
                </a:endParaRPr>
              </a:p>
            </p:txBody>
          </p:sp>
          <p:sp>
            <p:nvSpPr>
              <p:cNvPr id="3647" name="Google Shape;3647;p46"/>
              <p:cNvSpPr txBox="1"/>
              <p:nvPr/>
            </p:nvSpPr>
            <p:spPr>
              <a:xfrm>
                <a:off x="1976038" y="3644100"/>
                <a:ext cx="199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Catamaran"/>
                    <a:ea typeface="Catamaran"/>
                    <a:cs typeface="Catamaran"/>
                    <a:sym typeface="Catamaran"/>
                  </a:rPr>
                  <a:t>INSURED</a:t>
                </a:r>
                <a:endParaRPr b="1" sz="1800">
                  <a:solidFill>
                    <a:schemeClr val="lt2"/>
                  </a:solidFill>
                  <a:latin typeface="Catamaran"/>
                  <a:ea typeface="Catamaran"/>
                  <a:cs typeface="Catamaran"/>
                  <a:sym typeface="Catamaran"/>
                </a:endParaRPr>
              </a:p>
            </p:txBody>
          </p:sp>
        </p:grpSp>
        <p:sp>
          <p:nvSpPr>
            <p:cNvPr id="3648" name="Google Shape;3648;p46"/>
            <p:cNvSpPr/>
            <p:nvPr/>
          </p:nvSpPr>
          <p:spPr>
            <a:xfrm>
              <a:off x="1966750" y="4159352"/>
              <a:ext cx="2169900" cy="1721700"/>
            </a:xfrm>
            <a:prstGeom prst="ellipse">
              <a:avLst/>
            </a:prstGeom>
            <a:solidFill>
              <a:srgbClr val="C5F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6"/>
            <p:cNvSpPr txBox="1"/>
            <p:nvPr/>
          </p:nvSpPr>
          <p:spPr>
            <a:xfrm>
              <a:off x="2052250" y="4789350"/>
              <a:ext cx="199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tamaran"/>
                  <a:ea typeface="Catamaran"/>
                  <a:cs typeface="Catamaran"/>
                  <a:sym typeface="Catamaran"/>
                </a:rPr>
                <a:t>TARGET</a:t>
              </a:r>
              <a:br>
                <a:rPr b="1" lang="en" sz="1800">
                  <a:solidFill>
                    <a:schemeClr val="dk1"/>
                  </a:solidFill>
                  <a:latin typeface="Catamaran"/>
                  <a:ea typeface="Catamaran"/>
                  <a:cs typeface="Catamaran"/>
                  <a:sym typeface="Catamaran"/>
                </a:rPr>
              </a:br>
              <a:r>
                <a:rPr b="1" lang="en" sz="1800">
                  <a:solidFill>
                    <a:schemeClr val="dk1"/>
                  </a:solidFill>
                  <a:latin typeface="Catamaran"/>
                  <a:ea typeface="Catamaran"/>
                  <a:cs typeface="Catamaran"/>
                  <a:sym typeface="Catamaran"/>
                </a:rPr>
                <a:t>DEMOGRAPHIC</a:t>
              </a:r>
              <a:endParaRPr b="1" sz="1800">
                <a:solidFill>
                  <a:schemeClr val="dk1"/>
                </a:solidFill>
                <a:latin typeface="Catamaran"/>
                <a:ea typeface="Catamaran"/>
                <a:cs typeface="Catamaran"/>
                <a:sym typeface="Catamaran"/>
              </a:endParaRPr>
            </a:p>
          </p:txBody>
        </p:sp>
      </p:grpSp>
      <p:graphicFrame>
        <p:nvGraphicFramePr>
          <p:cNvPr id="3650" name="Google Shape;3650;p46"/>
          <p:cNvGraphicFramePr/>
          <p:nvPr/>
        </p:nvGraphicFramePr>
        <p:xfrm>
          <a:off x="6108713" y="2689863"/>
          <a:ext cx="3000000" cy="3000000"/>
        </p:xfrm>
        <a:graphic>
          <a:graphicData uri="http://schemas.openxmlformats.org/drawingml/2006/table">
            <a:tbl>
              <a:tblPr>
                <a:noFill/>
                <a:tableStyleId>{D793F46E-2F21-467E-8564-76C9B6E9328A}</a:tableStyleId>
              </a:tblPr>
              <a:tblGrid>
                <a:gridCol w="1682725"/>
                <a:gridCol w="1150400"/>
              </a:tblGrid>
              <a:tr h="426675">
                <a:tc>
                  <a:txBody>
                    <a:bodyPr/>
                    <a:lstStyle/>
                    <a:p>
                      <a:pPr indent="0" lvl="0" marL="0" rtl="0" algn="l">
                        <a:spcBef>
                          <a:spcPts val="0"/>
                        </a:spcBef>
                        <a:spcAft>
                          <a:spcPts val="0"/>
                        </a:spcAft>
                        <a:buNone/>
                      </a:pPr>
                      <a:r>
                        <a:rPr lang="en" sz="1600">
                          <a:latin typeface="Catamaran"/>
                          <a:ea typeface="Catamaran"/>
                          <a:cs typeface="Catamaran"/>
                          <a:sym typeface="Catamaran"/>
                        </a:rPr>
                        <a:t>U.S. Market Share</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Catamaran"/>
                          <a:ea typeface="Catamaran"/>
                          <a:cs typeface="Catamaran"/>
                          <a:sym typeface="Catamaran"/>
                        </a:rPr>
                        <a:t>33.3%</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3"/>
                      </a:solidFill>
                      <a:prstDash val="solid"/>
                      <a:round/>
                      <a:headEnd len="sm" w="sm" type="none"/>
                      <a:tailEnd len="sm" w="sm" type="none"/>
                    </a:lnB>
                  </a:tcPr>
                </a:tc>
              </a:tr>
              <a:tr h="670525">
                <a:tc>
                  <a:txBody>
                    <a:bodyPr/>
                    <a:lstStyle/>
                    <a:p>
                      <a:pPr indent="0" lvl="0" marL="0" rtl="0" algn="l">
                        <a:spcBef>
                          <a:spcPts val="0"/>
                        </a:spcBef>
                        <a:spcAft>
                          <a:spcPts val="0"/>
                        </a:spcAft>
                        <a:buNone/>
                      </a:pPr>
                      <a:r>
                        <a:rPr b="1" lang="en" sz="1600">
                          <a:solidFill>
                            <a:schemeClr val="accent3"/>
                          </a:solidFill>
                          <a:latin typeface="Catamaran"/>
                          <a:ea typeface="Catamaran"/>
                          <a:cs typeface="Catamaran"/>
                          <a:sym typeface="Catamaran"/>
                        </a:rPr>
                        <a:t>U.S. Knee Devices Market</a:t>
                      </a:r>
                      <a:endParaRPr b="1" sz="1600">
                        <a:solidFill>
                          <a:schemeClr val="accent3"/>
                        </a:solidFill>
                        <a:latin typeface="Catamaran"/>
                        <a:ea typeface="Catamaran"/>
                        <a:cs typeface="Catamaran"/>
                        <a:sym typeface="Catamaran"/>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3"/>
                          </a:solidFill>
                          <a:latin typeface="Catamaran"/>
                          <a:ea typeface="Catamaran"/>
                          <a:cs typeface="Catamaran"/>
                          <a:sym typeface="Catamaran"/>
                        </a:rPr>
                        <a:t>3.83 B USD</a:t>
                      </a:r>
                      <a:endParaRPr b="1" sz="1600">
                        <a:solidFill>
                          <a:schemeClr val="accent3"/>
                        </a:solidFill>
                        <a:latin typeface="Catamaran"/>
                        <a:ea typeface="Catamaran"/>
                        <a:cs typeface="Catamaran"/>
                        <a:sym typeface="Catamaran"/>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aphicFrame>
        <p:nvGraphicFramePr>
          <p:cNvPr id="3651" name="Google Shape;3651;p46"/>
          <p:cNvGraphicFramePr/>
          <p:nvPr/>
        </p:nvGraphicFramePr>
        <p:xfrm>
          <a:off x="9073913" y="2679188"/>
          <a:ext cx="3000000" cy="3000000"/>
        </p:xfrm>
        <a:graphic>
          <a:graphicData uri="http://schemas.openxmlformats.org/drawingml/2006/table">
            <a:tbl>
              <a:tblPr>
                <a:noFill/>
                <a:tableStyleId>{D793F46E-2F21-467E-8564-76C9B6E9328A}</a:tableStyleId>
              </a:tblPr>
              <a:tblGrid>
                <a:gridCol w="1607725"/>
                <a:gridCol w="1165325"/>
              </a:tblGrid>
              <a:tr h="437350">
                <a:tc>
                  <a:txBody>
                    <a:bodyPr/>
                    <a:lstStyle/>
                    <a:p>
                      <a:pPr indent="0" lvl="0" marL="0" rtl="0" algn="l">
                        <a:spcBef>
                          <a:spcPts val="0"/>
                        </a:spcBef>
                        <a:spcAft>
                          <a:spcPts val="0"/>
                        </a:spcAft>
                        <a:buNone/>
                      </a:pPr>
                      <a:r>
                        <a:rPr lang="en" sz="1600">
                          <a:latin typeface="Catamaran"/>
                          <a:ea typeface="Catamaran"/>
                          <a:cs typeface="Catamaran"/>
                          <a:sym typeface="Catamaran"/>
                        </a:rPr>
                        <a:t>EU Market Share</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Catamaran"/>
                          <a:ea typeface="Catamaran"/>
                          <a:cs typeface="Catamaran"/>
                          <a:sym typeface="Catamaran"/>
                        </a:rPr>
                        <a:t>29.9%</a:t>
                      </a:r>
                      <a:endParaRPr sz="1600">
                        <a:latin typeface="Catamaran"/>
                        <a:ea typeface="Catamaran"/>
                        <a:cs typeface="Catamaran"/>
                        <a:sym typeface="Catamaran"/>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accent3"/>
                      </a:solidFill>
                      <a:prstDash val="solid"/>
                      <a:round/>
                      <a:headEnd len="sm" w="sm" type="none"/>
                      <a:tailEnd len="sm" w="sm" type="none"/>
                    </a:lnB>
                  </a:tcPr>
                </a:tc>
              </a:tr>
              <a:tr h="548600">
                <a:tc>
                  <a:txBody>
                    <a:bodyPr/>
                    <a:lstStyle/>
                    <a:p>
                      <a:pPr indent="0" lvl="0" marL="0" rtl="0" algn="l">
                        <a:spcBef>
                          <a:spcPts val="0"/>
                        </a:spcBef>
                        <a:spcAft>
                          <a:spcPts val="0"/>
                        </a:spcAft>
                        <a:buNone/>
                      </a:pPr>
                      <a:r>
                        <a:rPr b="1" lang="en" sz="1600">
                          <a:solidFill>
                            <a:schemeClr val="accent3"/>
                          </a:solidFill>
                          <a:latin typeface="Catamaran"/>
                          <a:ea typeface="Catamaran"/>
                          <a:cs typeface="Catamaran"/>
                          <a:sym typeface="Catamaran"/>
                        </a:rPr>
                        <a:t>EU Knee Devices Market</a:t>
                      </a:r>
                      <a:endParaRPr b="1" sz="1600">
                        <a:solidFill>
                          <a:schemeClr val="accent3"/>
                        </a:solidFill>
                        <a:latin typeface="Catamaran"/>
                        <a:ea typeface="Catamaran"/>
                        <a:cs typeface="Catamaran"/>
                        <a:sym typeface="Catamaran"/>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3"/>
                          </a:solidFill>
                          <a:latin typeface="Catamaran"/>
                          <a:ea typeface="Catamaran"/>
                          <a:cs typeface="Catamaran"/>
                          <a:sym typeface="Catamaran"/>
                        </a:rPr>
                        <a:t>3.44 B USD</a:t>
                      </a:r>
                      <a:endParaRPr b="1" sz="1600">
                        <a:solidFill>
                          <a:schemeClr val="accent3"/>
                        </a:solidFill>
                        <a:latin typeface="Catamaran"/>
                        <a:ea typeface="Catamaran"/>
                        <a:cs typeface="Catamaran"/>
                        <a:sym typeface="Catamaran"/>
                      </a:endParaRPr>
                    </a:p>
                  </a:txBody>
                  <a:tcPr marT="91425" marB="91425" marR="91425" marL="9142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graphicFrame>
        <p:nvGraphicFramePr>
          <p:cNvPr id="3652" name="Google Shape;3652;p46"/>
          <p:cNvGraphicFramePr/>
          <p:nvPr/>
        </p:nvGraphicFramePr>
        <p:xfrm>
          <a:off x="6108700" y="3920000"/>
          <a:ext cx="3000000" cy="3000000"/>
        </p:xfrm>
        <a:graphic>
          <a:graphicData uri="http://schemas.openxmlformats.org/drawingml/2006/table">
            <a:tbl>
              <a:tblPr>
                <a:noFill/>
                <a:tableStyleId>{D793F46E-2F21-467E-8564-76C9B6E9328A}</a:tableStyleId>
              </a:tblPr>
              <a:tblGrid>
                <a:gridCol w="1682750"/>
                <a:gridCol w="1150400"/>
              </a:tblGrid>
              <a:tr h="396200">
                <a:tc>
                  <a:txBody>
                    <a:bodyPr/>
                    <a:lstStyle/>
                    <a:p>
                      <a:pPr indent="0" lvl="0" marL="0" rtl="0" algn="l">
                        <a:spcBef>
                          <a:spcPts val="0"/>
                        </a:spcBef>
                        <a:spcAft>
                          <a:spcPts val="0"/>
                        </a:spcAft>
                        <a:buNone/>
                      </a:pPr>
                      <a:r>
                        <a:rPr lang="en" sz="1600">
                          <a:latin typeface="Catamaran"/>
                          <a:ea typeface="Catamaran"/>
                          <a:cs typeface="Catamaran"/>
                          <a:sym typeface="Catamaran"/>
                        </a:rPr>
                        <a:t>U.S. Insured %</a:t>
                      </a:r>
                      <a:endParaRPr sz="1600">
                        <a:latin typeface="Catamaran"/>
                        <a:ea typeface="Catamaran"/>
                        <a:cs typeface="Catamaran"/>
                        <a:sym typeface="Catamaran"/>
                      </a:endParaRPr>
                    </a:p>
                  </a:txBody>
                  <a:tcPr marT="91425" marB="91425" marR="91425" marL="91425">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Catamaran"/>
                          <a:ea typeface="Catamaran"/>
                          <a:cs typeface="Catamaran"/>
                          <a:sym typeface="Catamaran"/>
                        </a:rPr>
                        <a:t>91.7%</a:t>
                      </a:r>
                      <a:endParaRPr sz="1600">
                        <a:latin typeface="Catamaran"/>
                        <a:ea typeface="Catamaran"/>
                        <a:cs typeface="Catamaran"/>
                        <a:sym typeface="Catamaran"/>
                      </a:endParaRPr>
                    </a:p>
                  </a:txBody>
                  <a:tcPr marT="91425" marB="91425" marR="91425" marL="91425">
                    <a:lnB cap="flat" cmpd="sng" w="9525">
                      <a:solidFill>
                        <a:schemeClr val="accent4"/>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600">
                          <a:solidFill>
                            <a:schemeClr val="accent4"/>
                          </a:solidFill>
                          <a:latin typeface="Catamaran"/>
                          <a:ea typeface="Catamaran"/>
                          <a:cs typeface="Catamaran"/>
                          <a:sym typeface="Catamaran"/>
                        </a:rPr>
                        <a:t>U.S. Insured</a:t>
                      </a:r>
                      <a:endParaRPr b="1" sz="1600">
                        <a:solidFill>
                          <a:schemeClr val="accent4"/>
                        </a:solidFill>
                        <a:latin typeface="Catamaran"/>
                        <a:ea typeface="Catamaran"/>
                        <a:cs typeface="Catamaran"/>
                        <a:sym typeface="Catamaran"/>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4"/>
                          </a:solidFill>
                          <a:latin typeface="Catamaran"/>
                          <a:ea typeface="Catamaran"/>
                          <a:cs typeface="Catamaran"/>
                          <a:sym typeface="Catamaran"/>
                        </a:rPr>
                        <a:t>3.51 B USD</a:t>
                      </a:r>
                      <a:endParaRPr b="1" sz="1600">
                        <a:solidFill>
                          <a:schemeClr val="accent4"/>
                        </a:solidFill>
                        <a:latin typeface="Catamaran"/>
                        <a:ea typeface="Catamaran"/>
                        <a:cs typeface="Catamaran"/>
                        <a:sym typeface="Catamaran"/>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graphicFrame>
        <p:nvGraphicFramePr>
          <p:cNvPr id="3653" name="Google Shape;3653;p46"/>
          <p:cNvGraphicFramePr/>
          <p:nvPr/>
        </p:nvGraphicFramePr>
        <p:xfrm>
          <a:off x="9073900" y="3920000"/>
          <a:ext cx="3000000" cy="3000000"/>
        </p:xfrm>
        <a:graphic>
          <a:graphicData uri="http://schemas.openxmlformats.org/drawingml/2006/table">
            <a:tbl>
              <a:tblPr>
                <a:noFill/>
                <a:tableStyleId>{D793F46E-2F21-467E-8564-76C9B6E9328A}</a:tableStyleId>
              </a:tblPr>
              <a:tblGrid>
                <a:gridCol w="1607750"/>
                <a:gridCol w="1165300"/>
              </a:tblGrid>
              <a:tr h="426700">
                <a:tc>
                  <a:txBody>
                    <a:bodyPr/>
                    <a:lstStyle/>
                    <a:p>
                      <a:pPr indent="0" lvl="0" marL="0" rtl="0" algn="l">
                        <a:spcBef>
                          <a:spcPts val="0"/>
                        </a:spcBef>
                        <a:spcAft>
                          <a:spcPts val="0"/>
                        </a:spcAft>
                        <a:buNone/>
                      </a:pPr>
                      <a:r>
                        <a:rPr lang="en" sz="1600">
                          <a:latin typeface="Catamaran"/>
                          <a:ea typeface="Catamaran"/>
                          <a:cs typeface="Catamaran"/>
                          <a:sym typeface="Catamaran"/>
                        </a:rPr>
                        <a:t>EU Insured %</a:t>
                      </a:r>
                      <a:endParaRPr sz="1600">
                        <a:latin typeface="Catamaran"/>
                        <a:ea typeface="Catamaran"/>
                        <a:cs typeface="Catamaran"/>
                        <a:sym typeface="Catamaran"/>
                      </a:endParaRPr>
                    </a:p>
                  </a:txBody>
                  <a:tcPr marT="91425" marB="91425" marR="91425" marL="91425">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Catamaran"/>
                          <a:ea typeface="Catamaran"/>
                          <a:cs typeface="Catamaran"/>
                          <a:sym typeface="Catamaran"/>
                        </a:rPr>
                        <a:t>100</a:t>
                      </a:r>
                      <a:r>
                        <a:rPr lang="en" sz="1600">
                          <a:latin typeface="Catamaran"/>
                          <a:ea typeface="Catamaran"/>
                          <a:cs typeface="Catamaran"/>
                          <a:sym typeface="Catamaran"/>
                        </a:rPr>
                        <a:t>%</a:t>
                      </a:r>
                      <a:endParaRPr sz="1600">
                        <a:latin typeface="Catamaran"/>
                        <a:ea typeface="Catamaran"/>
                        <a:cs typeface="Catamaran"/>
                        <a:sym typeface="Catamaran"/>
                      </a:endParaRPr>
                    </a:p>
                  </a:txBody>
                  <a:tcPr marT="91425" marB="91425" marR="91425" marL="91425">
                    <a:lnB cap="flat" cmpd="sng" w="9525">
                      <a:solidFill>
                        <a:schemeClr val="accent4"/>
                      </a:solidFill>
                      <a:prstDash val="solid"/>
                      <a:round/>
                      <a:headEnd len="sm" w="sm" type="none"/>
                      <a:tailEnd len="sm" w="sm" type="none"/>
                    </a:lnB>
                  </a:tcPr>
                </a:tc>
              </a:tr>
              <a:tr h="426700">
                <a:tc>
                  <a:txBody>
                    <a:bodyPr/>
                    <a:lstStyle/>
                    <a:p>
                      <a:pPr indent="0" lvl="0" marL="0" rtl="0" algn="l">
                        <a:spcBef>
                          <a:spcPts val="0"/>
                        </a:spcBef>
                        <a:spcAft>
                          <a:spcPts val="0"/>
                        </a:spcAft>
                        <a:buNone/>
                      </a:pPr>
                      <a:r>
                        <a:rPr b="1" lang="en" sz="1600">
                          <a:solidFill>
                            <a:schemeClr val="accent4"/>
                          </a:solidFill>
                          <a:latin typeface="Catamaran"/>
                          <a:ea typeface="Catamaran"/>
                          <a:cs typeface="Catamaran"/>
                          <a:sym typeface="Catamaran"/>
                        </a:rPr>
                        <a:t>EU Insured</a:t>
                      </a:r>
                      <a:endParaRPr b="1" sz="1600">
                        <a:solidFill>
                          <a:schemeClr val="accent4"/>
                        </a:solidFill>
                        <a:latin typeface="Catamaran"/>
                        <a:ea typeface="Catamaran"/>
                        <a:cs typeface="Catamaran"/>
                        <a:sym typeface="Catamaran"/>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b="1" lang="en" sz="1600">
                          <a:solidFill>
                            <a:schemeClr val="accent4"/>
                          </a:solidFill>
                          <a:latin typeface="Catamaran"/>
                          <a:ea typeface="Catamaran"/>
                          <a:cs typeface="Catamaran"/>
                          <a:sym typeface="Catamaran"/>
                        </a:rPr>
                        <a:t>3.44 B USD</a:t>
                      </a:r>
                      <a:endParaRPr b="1" sz="1600">
                        <a:solidFill>
                          <a:schemeClr val="accent4"/>
                        </a:solidFill>
                        <a:latin typeface="Catamaran"/>
                        <a:ea typeface="Catamaran"/>
                        <a:cs typeface="Catamaran"/>
                        <a:sym typeface="Catamaran"/>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pic>
        <p:nvPicPr>
          <p:cNvPr id="3658" name="Google Shape;3658;p47"/>
          <p:cNvPicPr preferRelativeResize="0"/>
          <p:nvPr/>
        </p:nvPicPr>
        <p:blipFill>
          <a:blip r:embed="rId3">
            <a:alphaModFix/>
          </a:blip>
          <a:stretch>
            <a:fillRect/>
          </a:stretch>
        </p:blipFill>
        <p:spPr>
          <a:xfrm>
            <a:off x="10033025" y="4686925"/>
            <a:ext cx="2158975" cy="2171075"/>
          </a:xfrm>
          <a:prstGeom prst="rect">
            <a:avLst/>
          </a:prstGeom>
          <a:noFill/>
          <a:ln>
            <a:noFill/>
          </a:ln>
        </p:spPr>
      </p:pic>
      <p:sp>
        <p:nvSpPr>
          <p:cNvPr id="3659" name="Google Shape;3659;p47"/>
          <p:cNvSpPr txBox="1"/>
          <p:nvPr>
            <p:ph type="title"/>
          </p:nvPr>
        </p:nvSpPr>
        <p:spPr>
          <a:xfrm>
            <a:off x="1519838" y="571075"/>
            <a:ext cx="9341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Freedom to Operate Search Example</a:t>
            </a:r>
            <a:endParaRPr/>
          </a:p>
          <a:p>
            <a:pPr indent="0" lvl="0" marL="0" rtl="0" algn="l">
              <a:spcBef>
                <a:spcPts val="0"/>
              </a:spcBef>
              <a:spcAft>
                <a:spcPts val="0"/>
              </a:spcAft>
              <a:buNone/>
            </a:pPr>
            <a:r>
              <a:t/>
            </a:r>
            <a:endParaRPr/>
          </a:p>
        </p:txBody>
      </p:sp>
      <p:sp>
        <p:nvSpPr>
          <p:cNvPr id="3660" name="Google Shape;3660;p47"/>
          <p:cNvSpPr txBox="1"/>
          <p:nvPr>
            <p:ph idx="1" type="body"/>
          </p:nvPr>
        </p:nvSpPr>
        <p:spPr>
          <a:xfrm>
            <a:off x="1519829" y="1472650"/>
            <a:ext cx="9341700" cy="4510200"/>
          </a:xfrm>
          <a:prstGeom prst="rect">
            <a:avLst/>
          </a:prstGeom>
        </p:spPr>
        <p:txBody>
          <a:bodyPr anchorCtr="0" anchor="t" bIns="121900" lIns="121900" spcFirstLastPara="1" rIns="121900" wrap="square" tIns="121900">
            <a:noAutofit/>
          </a:bodyPr>
          <a:lstStyle/>
          <a:p>
            <a:pPr indent="0" lvl="0" marL="457200" rtl="0" algn="ctr">
              <a:spcBef>
                <a:spcPts val="0"/>
              </a:spcBef>
              <a:spcAft>
                <a:spcPts val="0"/>
              </a:spcAft>
              <a:buNone/>
            </a:pPr>
            <a:r>
              <a:rPr lang="en" u="sng"/>
              <a:t>USPTO - Patent Public Search</a:t>
            </a:r>
            <a:endParaRPr u="sng"/>
          </a:p>
          <a:p>
            <a:pPr indent="0" lvl="0" marL="0" rtl="0" algn="l">
              <a:spcBef>
                <a:spcPts val="2100"/>
              </a:spcBef>
              <a:spcAft>
                <a:spcPts val="2100"/>
              </a:spcAft>
              <a:buNone/>
            </a:pPr>
            <a:r>
              <a:t/>
            </a:r>
            <a:endParaRPr/>
          </a:p>
        </p:txBody>
      </p:sp>
      <p:sp>
        <p:nvSpPr>
          <p:cNvPr id="3661" name="Google Shape;3661;p47"/>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2" name="Google Shape;3662;p47"/>
          <p:cNvPicPr preferRelativeResize="0"/>
          <p:nvPr/>
        </p:nvPicPr>
        <p:blipFill>
          <a:blip r:embed="rId4">
            <a:alphaModFix/>
          </a:blip>
          <a:stretch>
            <a:fillRect/>
          </a:stretch>
        </p:blipFill>
        <p:spPr>
          <a:xfrm>
            <a:off x="1433950" y="2016375"/>
            <a:ext cx="9513475" cy="4613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graphicFrame>
        <p:nvGraphicFramePr>
          <p:cNvPr id="3667" name="Google Shape;3667;p48"/>
          <p:cNvGraphicFramePr/>
          <p:nvPr/>
        </p:nvGraphicFramePr>
        <p:xfrm>
          <a:off x="304800" y="1209025"/>
          <a:ext cx="3000000" cy="3000000"/>
        </p:xfrm>
        <a:graphic>
          <a:graphicData uri="http://schemas.openxmlformats.org/drawingml/2006/table">
            <a:tbl>
              <a:tblPr>
                <a:noFill/>
                <a:tableStyleId>{D793F46E-2F21-467E-8564-76C9B6E9328A}</a:tableStyleId>
              </a:tblPr>
              <a:tblGrid>
                <a:gridCol w="1130300"/>
                <a:gridCol w="4127500"/>
              </a:tblGrid>
              <a:tr h="381000">
                <a:tc>
                  <a:txBody>
                    <a:bodyPr/>
                    <a:lstStyle/>
                    <a:p>
                      <a:pPr indent="0" lvl="0" marL="0" rtl="0" algn="l">
                        <a:spcBef>
                          <a:spcPts val="0"/>
                        </a:spcBef>
                        <a:spcAft>
                          <a:spcPts val="0"/>
                        </a:spcAft>
                        <a:buNone/>
                      </a:pPr>
                      <a:r>
                        <a:rPr lang="en">
                          <a:latin typeface="Catamaran"/>
                          <a:ea typeface="Catamaran"/>
                          <a:cs typeface="Catamaran"/>
                          <a:sym typeface="Catamaran"/>
                        </a:rPr>
                        <a:t>Cyberdyne</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to detect electrical signals in muscles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Computer system interprets signals and controls electric motors that drive joint motion</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Battery powered for electric motors</a:t>
                      </a:r>
                      <a:endParaRPr>
                        <a:latin typeface="Catamaran"/>
                        <a:ea typeface="Catamaran"/>
                        <a:cs typeface="Catamaran"/>
                        <a:sym typeface="Catamaran"/>
                      </a:endParaRPr>
                    </a:p>
                  </a:txBody>
                  <a:tcPr marT="91425" marB="91425" marR="91425" marL="91425"/>
                </a:tc>
              </a:tr>
            </a:tbl>
          </a:graphicData>
        </a:graphic>
      </p:graphicFrame>
      <p:graphicFrame>
        <p:nvGraphicFramePr>
          <p:cNvPr id="3668" name="Google Shape;3668;p48"/>
          <p:cNvGraphicFramePr/>
          <p:nvPr/>
        </p:nvGraphicFramePr>
        <p:xfrm>
          <a:off x="304800" y="2390125"/>
          <a:ext cx="3000000" cy="3000000"/>
        </p:xfrm>
        <a:graphic>
          <a:graphicData uri="http://schemas.openxmlformats.org/drawingml/2006/table">
            <a:tbl>
              <a:tblPr>
                <a:noFill/>
                <a:tableStyleId>{D793F46E-2F21-467E-8564-76C9B6E9328A}</a:tableStyleId>
              </a:tblPr>
              <a:tblGrid>
                <a:gridCol w="1130300"/>
                <a:gridCol w="4127500"/>
              </a:tblGrid>
              <a:tr h="822925">
                <a:tc>
                  <a:txBody>
                    <a:bodyPr/>
                    <a:lstStyle/>
                    <a:p>
                      <a:pPr indent="0" lvl="0" marL="0" rtl="0" algn="l">
                        <a:spcBef>
                          <a:spcPts val="0"/>
                        </a:spcBef>
                        <a:spcAft>
                          <a:spcPts val="0"/>
                        </a:spcAft>
                        <a:buNone/>
                      </a:pPr>
                      <a:r>
                        <a:rPr lang="en">
                          <a:latin typeface="Catamaran"/>
                          <a:ea typeface="Catamaran"/>
                          <a:cs typeface="Catamaran"/>
                          <a:sym typeface="Catamaran"/>
                        </a:rPr>
                        <a:t>Esko Bionics</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that detect the user's movements and weight shifts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Computer system on waist interprets signals and controls motors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Battery powered, but is also removable</a:t>
                      </a:r>
                      <a:endParaRPr>
                        <a:latin typeface="Catamaran"/>
                        <a:ea typeface="Catamaran"/>
                        <a:cs typeface="Catamaran"/>
                        <a:sym typeface="Catamaran"/>
                      </a:endParaRPr>
                    </a:p>
                  </a:txBody>
                  <a:tcPr marT="91425" marB="91425" marR="91425" marL="91425"/>
                </a:tc>
              </a:tr>
            </a:tbl>
          </a:graphicData>
        </a:graphic>
      </p:graphicFrame>
      <p:graphicFrame>
        <p:nvGraphicFramePr>
          <p:cNvPr id="3669" name="Google Shape;3669;p48"/>
          <p:cNvGraphicFramePr/>
          <p:nvPr/>
        </p:nvGraphicFramePr>
        <p:xfrm>
          <a:off x="304800" y="3784575"/>
          <a:ext cx="3000000" cy="3000000"/>
        </p:xfrm>
        <a:graphic>
          <a:graphicData uri="http://schemas.openxmlformats.org/drawingml/2006/table">
            <a:tbl>
              <a:tblPr>
                <a:noFill/>
                <a:tableStyleId>{D793F46E-2F21-467E-8564-76C9B6E9328A}</a:tableStyleId>
              </a:tblPr>
              <a:tblGrid>
                <a:gridCol w="1257300"/>
                <a:gridCol w="4000500"/>
              </a:tblGrid>
              <a:tr h="381000">
                <a:tc>
                  <a:txBody>
                    <a:bodyPr/>
                    <a:lstStyle/>
                    <a:p>
                      <a:pPr indent="0" lvl="0" marL="0" rtl="0" algn="l">
                        <a:spcBef>
                          <a:spcPts val="0"/>
                        </a:spcBef>
                        <a:spcAft>
                          <a:spcPts val="0"/>
                        </a:spcAft>
                        <a:buNone/>
                      </a:pPr>
                      <a:r>
                        <a:rPr lang="en">
                          <a:latin typeface="Catamaran"/>
                          <a:ea typeface="Catamaran"/>
                          <a:cs typeface="Catamaran"/>
                          <a:sym typeface="Catamaran"/>
                        </a:rPr>
                        <a:t>Hyundai Medical Exoskeleton (H-MEX)</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that detect the user's movements and weight shifts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Computer system on waist interprets signals and controls motors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Still in development phase</a:t>
                      </a:r>
                      <a:endParaRPr>
                        <a:latin typeface="Catamaran"/>
                        <a:ea typeface="Catamaran"/>
                        <a:cs typeface="Catamaran"/>
                        <a:sym typeface="Catamaran"/>
                      </a:endParaRPr>
                    </a:p>
                  </a:txBody>
                  <a:tcPr marT="91425" marB="91425" marR="91425" marL="91425"/>
                </a:tc>
              </a:tr>
            </a:tbl>
          </a:graphicData>
        </a:graphic>
      </p:graphicFrame>
      <p:graphicFrame>
        <p:nvGraphicFramePr>
          <p:cNvPr id="3670" name="Google Shape;3670;p48"/>
          <p:cNvGraphicFramePr/>
          <p:nvPr/>
        </p:nvGraphicFramePr>
        <p:xfrm>
          <a:off x="304800" y="5179025"/>
          <a:ext cx="3000000" cy="3000000"/>
        </p:xfrm>
        <a:graphic>
          <a:graphicData uri="http://schemas.openxmlformats.org/drawingml/2006/table">
            <a:tbl>
              <a:tblPr>
                <a:noFill/>
                <a:tableStyleId>{D793F46E-2F21-467E-8564-76C9B6E9328A}</a:tableStyleId>
              </a:tblPr>
              <a:tblGrid>
                <a:gridCol w="1562100"/>
                <a:gridCol w="8724900"/>
              </a:tblGrid>
              <a:tr h="1158200">
                <a:tc>
                  <a:txBody>
                    <a:bodyPr/>
                    <a:lstStyle/>
                    <a:p>
                      <a:pPr indent="0" lvl="0" marL="0" rtl="0" algn="l">
                        <a:spcBef>
                          <a:spcPts val="0"/>
                        </a:spcBef>
                        <a:spcAft>
                          <a:spcPts val="0"/>
                        </a:spcAft>
                        <a:buNone/>
                      </a:pPr>
                      <a:r>
                        <a:rPr lang="en">
                          <a:latin typeface="Catamaran"/>
                          <a:ea typeface="Catamaran"/>
                          <a:cs typeface="Catamaran"/>
                          <a:sym typeface="Catamaran"/>
                        </a:rPr>
                        <a:t>ReWalk Robotics</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that detect changes in the user's posture and balance, allowing it to adjust its movements and maintain stability</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Motors that provide powered movement to the hip and knee joints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Controlled using a wearable remote control that the user can activate to stand up, walk, turn, and sit down</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Using crutches or other assistive devices for support</a:t>
                      </a:r>
                      <a:endParaRPr>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a:txBody>
                  <a:tcPr marT="91425" marB="91425" marR="91425" marL="91425"/>
                </a:tc>
              </a:tr>
            </a:tbl>
          </a:graphicData>
        </a:graphic>
      </p:graphicFrame>
      <p:graphicFrame>
        <p:nvGraphicFramePr>
          <p:cNvPr id="3671" name="Google Shape;3671;p48"/>
          <p:cNvGraphicFramePr/>
          <p:nvPr/>
        </p:nvGraphicFramePr>
        <p:xfrm>
          <a:off x="5740400" y="1659875"/>
          <a:ext cx="3000000" cy="3000000"/>
        </p:xfrm>
        <a:graphic>
          <a:graphicData uri="http://schemas.openxmlformats.org/drawingml/2006/table">
            <a:tbl>
              <a:tblPr>
                <a:noFill/>
                <a:tableStyleId>{D793F46E-2F21-467E-8564-76C9B6E9328A}</a:tableStyleId>
              </a:tblPr>
              <a:tblGrid>
                <a:gridCol w="1415950"/>
                <a:gridCol w="4915000"/>
              </a:tblGrid>
              <a:tr h="1097250">
                <a:tc>
                  <a:txBody>
                    <a:bodyPr/>
                    <a:lstStyle/>
                    <a:p>
                      <a:pPr indent="0" lvl="0" marL="0" rtl="0" algn="l">
                        <a:spcBef>
                          <a:spcPts val="0"/>
                        </a:spcBef>
                        <a:spcAft>
                          <a:spcPts val="0"/>
                        </a:spcAft>
                        <a:buNone/>
                      </a:pPr>
                      <a:r>
                        <a:rPr lang="en">
                          <a:latin typeface="Catamaran"/>
                          <a:ea typeface="Catamaran"/>
                          <a:cs typeface="Catamaran"/>
                          <a:sym typeface="Catamaran"/>
                        </a:rPr>
                        <a:t>Wandercraft</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Motorized joints and sensors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Motors at the hip, knee, and ankle joints, which are controlled by a wearable remote control</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Adjustable to fit different body types and is modular</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Currently undergoing clinical trials in Europe</a:t>
                      </a:r>
                      <a:endParaRPr>
                        <a:latin typeface="Catamaran"/>
                        <a:ea typeface="Catamaran"/>
                        <a:cs typeface="Catamaran"/>
                        <a:sym typeface="Catamaran"/>
                      </a:endParaRPr>
                    </a:p>
                  </a:txBody>
                  <a:tcPr marT="91425" marB="91425" marR="91425" marL="91425"/>
                </a:tc>
              </a:tr>
            </a:tbl>
          </a:graphicData>
        </a:graphic>
      </p:graphicFrame>
      <p:graphicFrame>
        <p:nvGraphicFramePr>
          <p:cNvPr id="3672" name="Google Shape;3672;p48"/>
          <p:cNvGraphicFramePr/>
          <p:nvPr/>
        </p:nvGraphicFramePr>
        <p:xfrm>
          <a:off x="5740400" y="3054313"/>
          <a:ext cx="3000000" cy="3000000"/>
        </p:xfrm>
        <a:graphic>
          <a:graphicData uri="http://schemas.openxmlformats.org/drawingml/2006/table">
            <a:tbl>
              <a:tblPr>
                <a:noFill/>
                <a:tableStyleId>{D793F46E-2F21-467E-8564-76C9B6E9328A}</a:tableStyleId>
              </a:tblPr>
              <a:tblGrid>
                <a:gridCol w="1055150"/>
                <a:gridCol w="5275800"/>
              </a:tblGrid>
              <a:tr h="1586200">
                <a:tc>
                  <a:txBody>
                    <a:bodyPr/>
                    <a:lstStyle/>
                    <a:p>
                      <a:pPr indent="0" lvl="0" marL="0" rtl="0" algn="l">
                        <a:spcBef>
                          <a:spcPts val="0"/>
                        </a:spcBef>
                        <a:spcAft>
                          <a:spcPts val="0"/>
                        </a:spcAft>
                        <a:buNone/>
                      </a:pPr>
                      <a:r>
                        <a:rPr lang="en">
                          <a:latin typeface="Catamaran"/>
                          <a:ea typeface="Catamaran"/>
                          <a:cs typeface="Catamaran"/>
                          <a:sym typeface="Catamaran"/>
                        </a:rPr>
                        <a:t>Articulate Labs Inc</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Uses electrical stimulation to activate specific muscle groups around the knee joint, helping to improve knee function and reduce pain</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Sensors that detect the user's movements and adjust the stimulation patterns and intensity accordingly</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Includes an app that allows users to track their progress and adjust settings, as well as access instructional videos and other resources</a:t>
                      </a:r>
                      <a:endParaRPr>
                        <a:latin typeface="Catamaran"/>
                        <a:ea typeface="Catamaran"/>
                        <a:cs typeface="Catamaran"/>
                        <a:sym typeface="Catamaran"/>
                      </a:endParaRPr>
                    </a:p>
                  </a:txBody>
                  <a:tcPr marT="91425" marB="91425" marR="91425" marL="91425"/>
                </a:tc>
              </a:tr>
            </a:tbl>
          </a:graphicData>
        </a:graphic>
      </p:graphicFrame>
      <p:sp>
        <p:nvSpPr>
          <p:cNvPr id="3673" name="Google Shape;3673;p48"/>
          <p:cNvSpPr txBox="1"/>
          <p:nvPr>
            <p:ph type="title"/>
          </p:nvPr>
        </p:nvSpPr>
        <p:spPr>
          <a:xfrm>
            <a:off x="415650" y="119380"/>
            <a:ext cx="11360700" cy="1230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Competitive Landscape Research</a:t>
            </a:r>
            <a:endParaRPr/>
          </a:p>
        </p:txBody>
      </p:sp>
      <p:sp>
        <p:nvSpPr>
          <p:cNvPr id="3674" name="Google Shape;3674;p48"/>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8" name="Shape 3678"/>
        <p:cNvGrpSpPr/>
        <p:nvPr/>
      </p:nvGrpSpPr>
      <p:grpSpPr>
        <a:xfrm>
          <a:off x="0" y="0"/>
          <a:ext cx="0" cy="0"/>
          <a:chOff x="0" y="0"/>
          <a:chExt cx="0" cy="0"/>
        </a:xfrm>
      </p:grpSpPr>
      <p:graphicFrame>
        <p:nvGraphicFramePr>
          <p:cNvPr id="3679" name="Google Shape;3679;p49"/>
          <p:cNvGraphicFramePr/>
          <p:nvPr/>
        </p:nvGraphicFramePr>
        <p:xfrm>
          <a:off x="304800" y="1483375"/>
          <a:ext cx="3000000" cy="3000000"/>
        </p:xfrm>
        <a:graphic>
          <a:graphicData uri="http://schemas.openxmlformats.org/drawingml/2006/table">
            <a:tbl>
              <a:tblPr>
                <a:noFill/>
                <a:tableStyleId>{D793F46E-2F21-467E-8564-76C9B6E9328A}</a:tableStyleId>
              </a:tblPr>
              <a:tblGrid>
                <a:gridCol w="836675"/>
                <a:gridCol w="5297425"/>
              </a:tblGrid>
              <a:tr h="1463000">
                <a:tc>
                  <a:txBody>
                    <a:bodyPr/>
                    <a:lstStyle/>
                    <a:p>
                      <a:pPr indent="0" lvl="0" marL="0" rtl="0" algn="l">
                        <a:spcBef>
                          <a:spcPts val="0"/>
                        </a:spcBef>
                        <a:spcAft>
                          <a:spcPts val="0"/>
                        </a:spcAft>
                        <a:buNone/>
                      </a:pPr>
                      <a:r>
                        <a:rPr lang="en">
                          <a:latin typeface="Catamaran"/>
                          <a:ea typeface="Catamaran"/>
                          <a:cs typeface="Catamaran"/>
                          <a:sym typeface="Catamaran"/>
                        </a:rPr>
                        <a:t>Indego</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and motors to detect the user's movement intentions and provide powered assistance for walking and standing</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Connected to a control unit worn around the waist and a backpack-style power source</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Sensors detect the movement and send a signal to the motors to provide assistance in lifting the leg and placing it forward</a:t>
                      </a:r>
                      <a:endParaRPr>
                        <a:latin typeface="Catamaran"/>
                        <a:ea typeface="Catamaran"/>
                        <a:cs typeface="Catamaran"/>
                        <a:sym typeface="Catamaran"/>
                      </a:endParaRPr>
                    </a:p>
                  </a:txBody>
                  <a:tcPr marT="91425" marB="91425" marR="91425" marL="91425"/>
                </a:tc>
              </a:tr>
            </a:tbl>
          </a:graphicData>
        </a:graphic>
      </p:graphicFrame>
      <p:graphicFrame>
        <p:nvGraphicFramePr>
          <p:cNvPr id="3680" name="Google Shape;3680;p49"/>
          <p:cNvGraphicFramePr/>
          <p:nvPr/>
        </p:nvGraphicFramePr>
        <p:xfrm>
          <a:off x="304800" y="3106425"/>
          <a:ext cx="3000000" cy="3000000"/>
        </p:xfrm>
        <a:graphic>
          <a:graphicData uri="http://schemas.openxmlformats.org/drawingml/2006/table">
            <a:tbl>
              <a:tblPr>
                <a:noFill/>
                <a:tableStyleId>{D793F46E-2F21-467E-8564-76C9B6E9328A}</a:tableStyleId>
              </a:tblPr>
              <a:tblGrid>
                <a:gridCol w="1091675"/>
                <a:gridCol w="5042425"/>
              </a:tblGrid>
              <a:tr h="1036300">
                <a:tc>
                  <a:txBody>
                    <a:bodyPr/>
                    <a:lstStyle/>
                    <a:p>
                      <a:pPr indent="0" lvl="0" marL="0" rtl="0" algn="l">
                        <a:spcBef>
                          <a:spcPts val="0"/>
                        </a:spcBef>
                        <a:spcAft>
                          <a:spcPts val="0"/>
                        </a:spcAft>
                        <a:buNone/>
                      </a:pPr>
                      <a:r>
                        <a:rPr lang="en">
                          <a:latin typeface="Catamaran"/>
                          <a:ea typeface="Catamaran"/>
                          <a:cs typeface="Catamaran"/>
                          <a:sym typeface="Catamaran"/>
                        </a:rPr>
                        <a:t>Rex Bionics Ltd</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Hands-free control system that allows users to initiate movements and adjust settings using body movements like weight-shifting or leaning forward</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Sensors, motors, and software algorithms to detect the user's movement intentions and provide powered assistance for walking and standing</a:t>
                      </a:r>
                      <a:endParaRPr>
                        <a:latin typeface="Catamaran"/>
                        <a:ea typeface="Catamaran"/>
                        <a:cs typeface="Catamaran"/>
                        <a:sym typeface="Catamaran"/>
                      </a:endParaRPr>
                    </a:p>
                  </a:txBody>
                  <a:tcPr marT="91425" marB="91425" marR="91425" marL="91425"/>
                </a:tc>
              </a:tr>
            </a:tbl>
          </a:graphicData>
        </a:graphic>
      </p:graphicFrame>
      <p:graphicFrame>
        <p:nvGraphicFramePr>
          <p:cNvPr id="3681" name="Google Shape;3681;p49"/>
          <p:cNvGraphicFramePr/>
          <p:nvPr/>
        </p:nvGraphicFramePr>
        <p:xfrm>
          <a:off x="304800" y="4729475"/>
          <a:ext cx="3000000" cy="3000000"/>
        </p:xfrm>
        <a:graphic>
          <a:graphicData uri="http://schemas.openxmlformats.org/drawingml/2006/table">
            <a:tbl>
              <a:tblPr>
                <a:noFill/>
                <a:tableStyleId>{D793F46E-2F21-467E-8564-76C9B6E9328A}</a:tableStyleId>
              </a:tblPr>
              <a:tblGrid>
                <a:gridCol w="913825"/>
                <a:gridCol w="7036375"/>
              </a:tblGrid>
              <a:tr h="1463000">
                <a:tc>
                  <a:txBody>
                    <a:bodyPr/>
                    <a:lstStyle/>
                    <a:p>
                      <a:pPr indent="0" lvl="0" marL="0" rtl="0" algn="l">
                        <a:spcBef>
                          <a:spcPts val="0"/>
                        </a:spcBef>
                        <a:spcAft>
                          <a:spcPts val="0"/>
                        </a:spcAft>
                        <a:buNone/>
                      </a:pPr>
                      <a:r>
                        <a:rPr lang="en">
                          <a:latin typeface="Catamaran"/>
                          <a:ea typeface="Catamaran"/>
                          <a:cs typeface="Catamaran"/>
                          <a:sym typeface="Catamaran"/>
                        </a:rPr>
                        <a:t>ExoAtlet</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Backpack containing the control unit and power source</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Sensors, motors, and software algorithms to detect the user's movement intentions and provide powered assistance for walking and standing</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Controlled by a therapist using a tablet-based interface, allowing for real-time adjustment of assistance level and gait parameters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Designed to be used in rehabilitation settings</a:t>
                      </a:r>
                      <a:endParaRPr>
                        <a:latin typeface="Catamaran"/>
                        <a:ea typeface="Catamaran"/>
                        <a:cs typeface="Catamaran"/>
                        <a:sym typeface="Catamaran"/>
                      </a:endParaRPr>
                    </a:p>
                  </a:txBody>
                  <a:tcPr marT="91425" marB="91425" marR="91425" marL="91425"/>
                </a:tc>
              </a:tr>
            </a:tbl>
          </a:graphicData>
        </a:graphic>
      </p:graphicFrame>
      <p:graphicFrame>
        <p:nvGraphicFramePr>
          <p:cNvPr id="3682" name="Google Shape;3682;p49"/>
          <p:cNvGraphicFramePr/>
          <p:nvPr/>
        </p:nvGraphicFramePr>
        <p:xfrm>
          <a:off x="6553200" y="1696725"/>
          <a:ext cx="3000000" cy="3000000"/>
        </p:xfrm>
        <a:graphic>
          <a:graphicData uri="http://schemas.openxmlformats.org/drawingml/2006/table">
            <a:tbl>
              <a:tblPr>
                <a:noFill/>
                <a:tableStyleId>{D793F46E-2F21-467E-8564-76C9B6E9328A}</a:tableStyleId>
              </a:tblPr>
              <a:tblGrid>
                <a:gridCol w="1086275"/>
                <a:gridCol w="3885775"/>
              </a:tblGrid>
              <a:tr h="1036300">
                <a:tc>
                  <a:txBody>
                    <a:bodyPr/>
                    <a:lstStyle/>
                    <a:p>
                      <a:pPr indent="0" lvl="0" marL="0" rtl="0" algn="l">
                        <a:spcBef>
                          <a:spcPts val="0"/>
                        </a:spcBef>
                        <a:spcAft>
                          <a:spcPts val="0"/>
                        </a:spcAft>
                        <a:buNone/>
                      </a:pPr>
                      <a:r>
                        <a:rPr lang="en">
                          <a:latin typeface="Catamaran"/>
                          <a:ea typeface="Catamaran"/>
                          <a:cs typeface="Catamaran"/>
                          <a:sym typeface="Catamaran"/>
                        </a:rPr>
                        <a:t>Meditouch</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Biofeedback technology to guide patients through exercises and provide real-time feedback on their movements and progress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Adjustable to fit patients of different sizes and can be used with both legs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Control box that contains sensors and motors</a:t>
                      </a:r>
                      <a:endParaRPr>
                        <a:latin typeface="Catamaran"/>
                        <a:ea typeface="Catamaran"/>
                        <a:cs typeface="Catamaran"/>
                        <a:sym typeface="Catamaran"/>
                      </a:endParaRPr>
                    </a:p>
                  </a:txBody>
                  <a:tcPr marT="91425" marB="91425" marR="91425" marL="91425"/>
                </a:tc>
              </a:tr>
            </a:tbl>
          </a:graphicData>
        </a:graphic>
      </p:graphicFrame>
      <p:graphicFrame>
        <p:nvGraphicFramePr>
          <p:cNvPr id="3683" name="Google Shape;3683;p49"/>
          <p:cNvGraphicFramePr/>
          <p:nvPr/>
        </p:nvGraphicFramePr>
        <p:xfrm>
          <a:off x="6553200" y="3319763"/>
          <a:ext cx="3000000" cy="3000000"/>
        </p:xfrm>
        <a:graphic>
          <a:graphicData uri="http://schemas.openxmlformats.org/drawingml/2006/table">
            <a:tbl>
              <a:tblPr>
                <a:noFill/>
                <a:tableStyleId>{D793F46E-2F21-467E-8564-76C9B6E9328A}</a:tableStyleId>
              </a:tblPr>
              <a:tblGrid>
                <a:gridCol w="1013850"/>
                <a:gridCol w="3958200"/>
              </a:tblGrid>
              <a:tr h="822925">
                <a:tc>
                  <a:txBody>
                    <a:bodyPr/>
                    <a:lstStyle/>
                    <a:p>
                      <a:pPr indent="0" lvl="0" marL="0" rtl="0" algn="l">
                        <a:spcBef>
                          <a:spcPts val="0"/>
                        </a:spcBef>
                        <a:spcAft>
                          <a:spcPts val="0"/>
                        </a:spcAft>
                        <a:buNone/>
                      </a:pPr>
                      <a:r>
                        <a:rPr lang="en">
                          <a:latin typeface="Catamaran"/>
                          <a:ea typeface="Catamaran"/>
                          <a:cs typeface="Catamaran"/>
                          <a:sym typeface="Catamaran"/>
                        </a:rPr>
                        <a:t>Thuasne</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Dynamic compression to help reduce pain and improve function</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Adjustable hinge system allows the user to control the amount of support and flexibility provided by the brace</a:t>
                      </a:r>
                      <a:endParaRPr>
                        <a:latin typeface="Catamaran"/>
                        <a:ea typeface="Catamaran"/>
                        <a:cs typeface="Catamaran"/>
                        <a:sym typeface="Catamaran"/>
                      </a:endParaRPr>
                    </a:p>
                  </a:txBody>
                  <a:tcPr marT="91425" marB="91425" marR="91425" marL="91425"/>
                </a:tc>
              </a:tr>
            </a:tbl>
          </a:graphicData>
        </a:graphic>
      </p:graphicFrame>
      <p:sp>
        <p:nvSpPr>
          <p:cNvPr id="3684" name="Google Shape;3684;p49"/>
          <p:cNvSpPr txBox="1"/>
          <p:nvPr>
            <p:ph type="title"/>
          </p:nvPr>
        </p:nvSpPr>
        <p:spPr>
          <a:xfrm>
            <a:off x="415650" y="119380"/>
            <a:ext cx="11360700" cy="1230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Competitive Landscape Research Cont.</a:t>
            </a:r>
            <a:endParaRPr/>
          </a:p>
        </p:txBody>
      </p:sp>
      <p:sp>
        <p:nvSpPr>
          <p:cNvPr id="3685" name="Google Shape;3685;p49"/>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graphicFrame>
        <p:nvGraphicFramePr>
          <p:cNvPr id="3690" name="Google Shape;3690;p50"/>
          <p:cNvGraphicFramePr/>
          <p:nvPr/>
        </p:nvGraphicFramePr>
        <p:xfrm>
          <a:off x="304800" y="256550"/>
          <a:ext cx="3000000" cy="3000000"/>
        </p:xfrm>
        <a:graphic>
          <a:graphicData uri="http://schemas.openxmlformats.org/drawingml/2006/table">
            <a:tbl>
              <a:tblPr>
                <a:noFill/>
                <a:tableStyleId>{D793F46E-2F21-467E-8564-76C9B6E9328A}</a:tableStyleId>
              </a:tblPr>
              <a:tblGrid>
                <a:gridCol w="1306575"/>
                <a:gridCol w="4827525"/>
              </a:tblGrid>
              <a:tr h="1463000">
                <a:tc>
                  <a:txBody>
                    <a:bodyPr/>
                    <a:lstStyle/>
                    <a:p>
                      <a:pPr indent="0" lvl="0" marL="0" rtl="0" algn="l">
                        <a:spcBef>
                          <a:spcPts val="0"/>
                        </a:spcBef>
                        <a:spcAft>
                          <a:spcPts val="0"/>
                        </a:spcAft>
                        <a:buNone/>
                      </a:pPr>
                      <a:r>
                        <a:rPr lang="en">
                          <a:latin typeface="Catamaran"/>
                          <a:ea typeface="Catamaran"/>
                          <a:cs typeface="Catamaran"/>
                          <a:sym typeface="Catamaran"/>
                        </a:rPr>
                        <a:t>MarsiBionics</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a:t>
                      </a:r>
                      <a:r>
                        <a:rPr lang="en">
                          <a:latin typeface="Catamaran"/>
                          <a:ea typeface="Catamaran"/>
                          <a:cs typeface="Catamaran"/>
                          <a:sym typeface="Catamaran"/>
                        </a:rPr>
                        <a:t>Lithium-ion battery for power</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Bluetooth connectivity for smartphone app control</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Sensors, motors, and software algorithms to detect the user's movement intentions and adjusts the resistance of the knee joint in real time</a:t>
                      </a:r>
                      <a:endParaRPr>
                        <a:latin typeface="Catamaran"/>
                        <a:ea typeface="Catamaran"/>
                        <a:cs typeface="Catamaran"/>
                        <a:sym typeface="Catamaran"/>
                      </a:endParaRPr>
                    </a:p>
                  </a:txBody>
                  <a:tcPr marT="91425" marB="91425" marR="91425" marL="91425"/>
                </a:tc>
              </a:tr>
            </a:tbl>
          </a:graphicData>
        </a:graphic>
      </p:graphicFrame>
      <p:graphicFrame>
        <p:nvGraphicFramePr>
          <p:cNvPr id="3691" name="Google Shape;3691;p50"/>
          <p:cNvGraphicFramePr/>
          <p:nvPr/>
        </p:nvGraphicFramePr>
        <p:xfrm>
          <a:off x="304800" y="1930400"/>
          <a:ext cx="3000000" cy="3000000"/>
        </p:xfrm>
        <a:graphic>
          <a:graphicData uri="http://schemas.openxmlformats.org/drawingml/2006/table">
            <a:tbl>
              <a:tblPr>
                <a:noFill/>
                <a:tableStyleId>{D793F46E-2F21-467E-8564-76C9B6E9328A}</a:tableStyleId>
              </a:tblPr>
              <a:tblGrid>
                <a:gridCol w="1472675"/>
                <a:gridCol w="4661425"/>
              </a:tblGrid>
              <a:tr h="1036300">
                <a:tc>
                  <a:txBody>
                    <a:bodyPr/>
                    <a:lstStyle/>
                    <a:p>
                      <a:pPr indent="0" lvl="0" marL="0" rtl="0" algn="l">
                        <a:spcBef>
                          <a:spcPts val="0"/>
                        </a:spcBef>
                        <a:spcAft>
                          <a:spcPts val="0"/>
                        </a:spcAft>
                        <a:buNone/>
                      </a:pPr>
                      <a:r>
                        <a:rPr lang="en">
                          <a:latin typeface="Catamaran"/>
                          <a:ea typeface="Catamaran"/>
                          <a:cs typeface="Catamaran"/>
                          <a:sym typeface="Catamaran"/>
                        </a:rPr>
                        <a:t>Rehab-Robotics Company Limited</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a:t>
                      </a:r>
                      <a:r>
                        <a:rPr lang="en">
                          <a:latin typeface="Catamaran"/>
                          <a:ea typeface="Catamaran"/>
                          <a:cs typeface="Catamaran"/>
                          <a:sym typeface="Catamaran"/>
                        </a:rPr>
                        <a:t>Mechanical linkage system for adjusting the angle of the knee joint</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Knob or lever for adjusting the angle of the knee joint</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The angle of the knee joint can be locked in place to provide stability during physical activities</a:t>
                      </a:r>
                      <a:endParaRPr>
                        <a:latin typeface="Catamaran"/>
                        <a:ea typeface="Catamaran"/>
                        <a:cs typeface="Catamaran"/>
                        <a:sym typeface="Catamaran"/>
                      </a:endParaRPr>
                    </a:p>
                  </a:txBody>
                  <a:tcPr marT="91425" marB="91425" marR="91425" marL="91425"/>
                </a:tc>
              </a:tr>
            </a:tbl>
          </a:graphicData>
        </a:graphic>
      </p:graphicFrame>
      <p:graphicFrame>
        <p:nvGraphicFramePr>
          <p:cNvPr id="3692" name="Google Shape;3692;p50"/>
          <p:cNvGraphicFramePr/>
          <p:nvPr/>
        </p:nvGraphicFramePr>
        <p:xfrm>
          <a:off x="304800" y="3390900"/>
          <a:ext cx="3000000" cy="3000000"/>
        </p:xfrm>
        <a:graphic>
          <a:graphicData uri="http://schemas.openxmlformats.org/drawingml/2006/table">
            <a:tbl>
              <a:tblPr>
                <a:noFill/>
                <a:tableStyleId>{D793F46E-2F21-467E-8564-76C9B6E9328A}</a:tableStyleId>
              </a:tblPr>
              <a:tblGrid>
                <a:gridCol w="650100"/>
                <a:gridCol w="4652150"/>
              </a:tblGrid>
              <a:tr h="3299425">
                <a:tc>
                  <a:txBody>
                    <a:bodyPr/>
                    <a:lstStyle/>
                    <a:p>
                      <a:pPr indent="0" lvl="0" marL="0" rtl="0" algn="l">
                        <a:spcBef>
                          <a:spcPts val="0"/>
                        </a:spcBef>
                        <a:spcAft>
                          <a:spcPts val="0"/>
                        </a:spcAft>
                        <a:buNone/>
                      </a:pPr>
                      <a:r>
                        <a:rPr lang="en">
                          <a:latin typeface="Catamaran"/>
                          <a:ea typeface="Catamaran"/>
                          <a:cs typeface="Catamaran"/>
                          <a:sym typeface="Catamaran"/>
                        </a:rPr>
                        <a:t>SuitX</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Several components, including a hip module, thigh module, knee module, and foot module, which can be combined and adjusted to fit the user's individual needs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Controlled by a wireless remote that allows the user to adjust the level of assistance provided by the device</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Powerful motors to provide assistance to the user's lower limbs, helping them to stand up, walk, etc</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Advanced sensors and algorithms to adapt to the user's movements in real-time, providing a more natural and intuitive experience</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Unique feature is its "quick release" mechanism, which allows the user to easily detach and reattach the exoskeleton components for greater flexibility and convenience</a:t>
                      </a:r>
                      <a:endParaRPr>
                        <a:latin typeface="Catamaran"/>
                        <a:ea typeface="Catamaran"/>
                        <a:cs typeface="Catamaran"/>
                        <a:sym typeface="Catamaran"/>
                      </a:endParaRPr>
                    </a:p>
                  </a:txBody>
                  <a:tcPr marT="91425" marB="91425" marR="91425" marL="91425"/>
                </a:tc>
              </a:tr>
            </a:tbl>
          </a:graphicData>
        </a:graphic>
      </p:graphicFrame>
      <p:graphicFrame>
        <p:nvGraphicFramePr>
          <p:cNvPr id="3693" name="Google Shape;3693;p50"/>
          <p:cNvGraphicFramePr/>
          <p:nvPr/>
        </p:nvGraphicFramePr>
        <p:xfrm>
          <a:off x="5753100" y="3390900"/>
          <a:ext cx="3000000" cy="3000000"/>
        </p:xfrm>
        <a:graphic>
          <a:graphicData uri="http://schemas.openxmlformats.org/drawingml/2006/table">
            <a:tbl>
              <a:tblPr>
                <a:noFill/>
                <a:tableStyleId>{D793F46E-2F21-467E-8564-76C9B6E9328A}</a:tableStyleId>
              </a:tblPr>
              <a:tblGrid>
                <a:gridCol w="913825"/>
                <a:gridCol w="5220275"/>
              </a:tblGrid>
              <a:tr h="1652250">
                <a:tc>
                  <a:txBody>
                    <a:bodyPr/>
                    <a:lstStyle/>
                    <a:p>
                      <a:pPr indent="0" lvl="0" marL="0" rtl="0" algn="l">
                        <a:spcBef>
                          <a:spcPts val="0"/>
                        </a:spcBef>
                        <a:spcAft>
                          <a:spcPts val="0"/>
                        </a:spcAft>
                        <a:buNone/>
                      </a:pPr>
                      <a:r>
                        <a:rPr lang="en">
                          <a:latin typeface="Catamaran"/>
                          <a:ea typeface="Catamaran"/>
                          <a:cs typeface="Catamaran"/>
                          <a:sym typeface="Catamaran"/>
                        </a:rPr>
                        <a:t>B-Temia</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motors, and software algorithms to detect the user's movement intentions and provide powered assistance for walking and standing</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Backpack containing the control unit and power source</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Unique "stair mode" allows the device to detect when the user is climbing stairs and adjust the assistance provided accordingly</a:t>
                      </a:r>
                      <a:endParaRPr>
                        <a:latin typeface="Catamaran"/>
                        <a:ea typeface="Catamaran"/>
                        <a:cs typeface="Catamaran"/>
                        <a:sym typeface="Catamaran"/>
                      </a:endParaRPr>
                    </a:p>
                  </a:txBody>
                  <a:tcPr marT="91425" marB="91425" marR="91425" marL="91425"/>
                </a:tc>
              </a:tr>
            </a:tbl>
          </a:graphicData>
        </a:graphic>
      </p:graphicFrame>
      <p:graphicFrame>
        <p:nvGraphicFramePr>
          <p:cNvPr id="3694" name="Google Shape;3694;p50"/>
          <p:cNvGraphicFramePr/>
          <p:nvPr/>
        </p:nvGraphicFramePr>
        <p:xfrm>
          <a:off x="5753100" y="5278125"/>
          <a:ext cx="3000000" cy="3000000"/>
        </p:xfrm>
        <a:graphic>
          <a:graphicData uri="http://schemas.openxmlformats.org/drawingml/2006/table">
            <a:tbl>
              <a:tblPr>
                <a:noFill/>
                <a:tableStyleId>{D793F46E-2F21-467E-8564-76C9B6E9328A}</a:tableStyleId>
              </a:tblPr>
              <a:tblGrid>
                <a:gridCol w="971550"/>
                <a:gridCol w="4286250"/>
              </a:tblGrid>
              <a:tr h="822925">
                <a:tc>
                  <a:txBody>
                    <a:bodyPr/>
                    <a:lstStyle/>
                    <a:p>
                      <a:pPr indent="0" lvl="0" marL="0" rtl="0" algn="l">
                        <a:spcBef>
                          <a:spcPts val="0"/>
                        </a:spcBef>
                        <a:spcAft>
                          <a:spcPts val="0"/>
                        </a:spcAft>
                        <a:buNone/>
                      </a:pPr>
                      <a:r>
                        <a:rPr lang="en">
                          <a:latin typeface="Catamaran"/>
                          <a:ea typeface="Catamaran"/>
                          <a:cs typeface="Catamaran"/>
                          <a:sym typeface="Catamaran"/>
                        </a:rPr>
                        <a:t>Ottobock</a:t>
                      </a:r>
                      <a:endParaRPr>
                        <a:latin typeface="Catamaran"/>
                        <a:ea typeface="Catamaran"/>
                        <a:cs typeface="Catamaran"/>
                        <a:sym typeface="Catamaran"/>
                      </a:endParaRPr>
                    </a:p>
                  </a:txBody>
                  <a:tcPr marT="91425" marB="91425" marR="91425" marL="91425"/>
                </a:tc>
                <a:tc>
                  <a:txBody>
                    <a:bodyPr/>
                    <a:lstStyle/>
                    <a:p>
                      <a:pPr indent="0" lvl="0" marL="0" rtl="0" algn="l">
                        <a:spcBef>
                          <a:spcPts val="0"/>
                        </a:spcBef>
                        <a:spcAft>
                          <a:spcPts val="0"/>
                        </a:spcAft>
                        <a:buNone/>
                      </a:pPr>
                      <a:r>
                        <a:rPr lang="en">
                          <a:latin typeface="Catamaran"/>
                          <a:ea typeface="Catamaran"/>
                          <a:cs typeface="Catamaran"/>
                          <a:sym typeface="Catamaran"/>
                        </a:rPr>
                        <a:t>- Sensors that detect the user's movements</a:t>
                      </a:r>
                      <a:endParaRPr>
                        <a:latin typeface="Catamaran"/>
                        <a:ea typeface="Catamaran"/>
                        <a:cs typeface="Catamaran"/>
                        <a:sym typeface="Catamaran"/>
                      </a:endParaRPr>
                    </a:p>
                    <a:p>
                      <a:pPr indent="0" lvl="0" marL="0" rtl="0" algn="l">
                        <a:spcBef>
                          <a:spcPts val="0"/>
                        </a:spcBef>
                        <a:spcAft>
                          <a:spcPts val="0"/>
                        </a:spcAft>
                        <a:buNone/>
                      </a:pPr>
                      <a:r>
                        <a:rPr lang="en">
                          <a:latin typeface="Catamaran"/>
                          <a:ea typeface="Catamaran"/>
                          <a:cs typeface="Catamaran"/>
                          <a:sym typeface="Catamaran"/>
                        </a:rPr>
                        <a:t>- Passive spring-based mechanical system</a:t>
                      </a:r>
                      <a:endParaRPr>
                        <a:latin typeface="Catamaran"/>
                        <a:ea typeface="Catamaran"/>
                        <a:cs typeface="Catamaran"/>
                        <a:sym typeface="Catamaran"/>
                      </a:endParaRPr>
                    </a:p>
                  </a:txBody>
                  <a:tcPr marT="91425" marB="91425" marR="91425" marL="91425"/>
                </a:tc>
              </a:tr>
            </a:tbl>
          </a:graphicData>
        </a:graphic>
      </p:graphicFrame>
      <p:sp>
        <p:nvSpPr>
          <p:cNvPr id="3695" name="Google Shape;3695;p50"/>
          <p:cNvSpPr txBox="1"/>
          <p:nvPr>
            <p:ph type="title"/>
          </p:nvPr>
        </p:nvSpPr>
        <p:spPr>
          <a:xfrm>
            <a:off x="7327900" y="431800"/>
            <a:ext cx="3759300" cy="2641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Competitive </a:t>
            </a:r>
            <a:br>
              <a:rPr lang="en"/>
            </a:br>
            <a:r>
              <a:rPr lang="en"/>
              <a:t>Landscape </a:t>
            </a:r>
            <a:br>
              <a:rPr lang="en"/>
            </a:br>
            <a:r>
              <a:rPr lang="en"/>
              <a:t>Research </a:t>
            </a:r>
            <a:br>
              <a:rPr lang="en"/>
            </a:br>
            <a:r>
              <a:rPr lang="en"/>
              <a:t>Cont.</a:t>
            </a:r>
            <a:endParaRPr/>
          </a:p>
        </p:txBody>
      </p:sp>
      <p:sp>
        <p:nvSpPr>
          <p:cNvPr id="3696" name="Google Shape;3696;p50"/>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0" name="Shape 3700"/>
        <p:cNvGrpSpPr/>
        <p:nvPr/>
      </p:nvGrpSpPr>
      <p:grpSpPr>
        <a:xfrm>
          <a:off x="0" y="0"/>
          <a:ext cx="0" cy="0"/>
          <a:chOff x="0" y="0"/>
          <a:chExt cx="0" cy="0"/>
        </a:xfrm>
      </p:grpSpPr>
      <p:sp>
        <p:nvSpPr>
          <p:cNvPr id="3701" name="Google Shape;3701;p51"/>
          <p:cNvSpPr txBox="1"/>
          <p:nvPr>
            <p:ph type="title"/>
          </p:nvPr>
        </p:nvSpPr>
        <p:spPr>
          <a:xfrm>
            <a:off x="519550" y="750450"/>
            <a:ext cx="9341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Costs and Cash Analysis</a:t>
            </a:r>
            <a:endParaRPr/>
          </a:p>
        </p:txBody>
      </p:sp>
      <p:pic>
        <p:nvPicPr>
          <p:cNvPr id="3702" name="Google Shape;3702;p51"/>
          <p:cNvPicPr preferRelativeResize="0"/>
          <p:nvPr/>
        </p:nvPicPr>
        <p:blipFill>
          <a:blip r:embed="rId3">
            <a:alphaModFix/>
          </a:blip>
          <a:stretch>
            <a:fillRect/>
          </a:stretch>
        </p:blipFill>
        <p:spPr>
          <a:xfrm>
            <a:off x="152400" y="2029925"/>
            <a:ext cx="11887201" cy="255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25"/>
          <p:cNvSpPr/>
          <p:nvPr/>
        </p:nvSpPr>
        <p:spPr>
          <a:xfrm>
            <a:off x="164100" y="5605075"/>
            <a:ext cx="2444400" cy="10890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5"/>
          <p:cNvSpPr/>
          <p:nvPr/>
        </p:nvSpPr>
        <p:spPr>
          <a:xfrm>
            <a:off x="164100" y="4516075"/>
            <a:ext cx="11909700" cy="10890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5"/>
          <p:cNvSpPr/>
          <p:nvPr/>
        </p:nvSpPr>
        <p:spPr>
          <a:xfrm>
            <a:off x="6731625" y="1995625"/>
            <a:ext cx="1737900" cy="1737900"/>
          </a:xfrm>
          <a:prstGeom prst="arc">
            <a:avLst>
              <a:gd fmla="val 7324057" name="adj1"/>
              <a:gd fmla="val 16258372"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5"/>
          <p:cNvSpPr txBox="1"/>
          <p:nvPr/>
        </p:nvSpPr>
        <p:spPr>
          <a:xfrm>
            <a:off x="1265250" y="364775"/>
            <a:ext cx="97074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000">
                <a:solidFill>
                  <a:srgbClr val="143366"/>
                </a:solidFill>
                <a:latin typeface="Ubuntu Condensed"/>
                <a:ea typeface="Ubuntu Condensed"/>
                <a:cs typeface="Ubuntu Condensed"/>
                <a:sym typeface="Ubuntu Condensed"/>
              </a:rPr>
              <a:t>Knee Pains, Injuries, and Tears</a:t>
            </a:r>
            <a:endParaRPr b="1" sz="4000">
              <a:solidFill>
                <a:srgbClr val="143366"/>
              </a:solidFill>
              <a:latin typeface="Ubuntu Condensed"/>
              <a:ea typeface="Ubuntu Condensed"/>
              <a:cs typeface="Ubuntu Condensed"/>
              <a:sym typeface="Ubuntu Condensed"/>
            </a:endParaRPr>
          </a:p>
        </p:txBody>
      </p:sp>
      <p:sp>
        <p:nvSpPr>
          <p:cNvPr id="2593" name="Google Shape;2593;p25"/>
          <p:cNvSpPr txBox="1"/>
          <p:nvPr>
            <p:ph idx="4" type="title"/>
          </p:nvPr>
        </p:nvSpPr>
        <p:spPr>
          <a:xfrm>
            <a:off x="6126366" y="227026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sz="6500"/>
              <a:t>40%</a:t>
            </a:r>
            <a:endParaRPr sz="6500"/>
          </a:p>
        </p:txBody>
      </p:sp>
      <p:sp>
        <p:nvSpPr>
          <p:cNvPr id="2594" name="Google Shape;2594;p25"/>
          <p:cNvSpPr txBox="1"/>
          <p:nvPr>
            <p:ph idx="5" type="body"/>
          </p:nvPr>
        </p:nvSpPr>
        <p:spPr>
          <a:xfrm>
            <a:off x="3195857" y="3895663"/>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Of adults are affected by knee pain</a:t>
            </a:r>
            <a:endParaRPr/>
          </a:p>
        </p:txBody>
      </p:sp>
      <p:sp>
        <p:nvSpPr>
          <p:cNvPr id="2595" name="Google Shape;2595;p25"/>
          <p:cNvSpPr txBox="1"/>
          <p:nvPr>
            <p:ph idx="6" type="body"/>
          </p:nvPr>
        </p:nvSpPr>
        <p:spPr>
          <a:xfrm>
            <a:off x="204563" y="3895663"/>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Rise in knee pain over the past 20 years</a:t>
            </a:r>
            <a:endParaRPr/>
          </a:p>
        </p:txBody>
      </p:sp>
      <p:sp>
        <p:nvSpPr>
          <p:cNvPr id="2596" name="Google Shape;2596;p25"/>
          <p:cNvSpPr txBox="1"/>
          <p:nvPr>
            <p:ph type="title"/>
          </p:nvPr>
        </p:nvSpPr>
        <p:spPr>
          <a:xfrm>
            <a:off x="265313" y="227026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sz="6500"/>
              <a:t>65%</a:t>
            </a:r>
            <a:endParaRPr sz="6500"/>
          </a:p>
        </p:txBody>
      </p:sp>
      <p:sp>
        <p:nvSpPr>
          <p:cNvPr id="2597" name="Google Shape;2597;p25"/>
          <p:cNvSpPr txBox="1"/>
          <p:nvPr>
            <p:ph idx="1" type="body"/>
          </p:nvPr>
        </p:nvSpPr>
        <p:spPr>
          <a:xfrm>
            <a:off x="6056925" y="3895675"/>
            <a:ext cx="30873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Of all sport injuries are related to the knee joint</a:t>
            </a:r>
            <a:endParaRPr/>
          </a:p>
        </p:txBody>
      </p:sp>
      <p:sp>
        <p:nvSpPr>
          <p:cNvPr id="2598" name="Google Shape;2598;p25"/>
          <p:cNvSpPr/>
          <p:nvPr/>
        </p:nvSpPr>
        <p:spPr>
          <a:xfrm>
            <a:off x="870575" y="1995625"/>
            <a:ext cx="1737900" cy="1737900"/>
          </a:xfrm>
          <a:prstGeom prst="arc">
            <a:avLst>
              <a:gd fmla="val 1799292" name="adj1"/>
              <a:gd fmla="val 1625837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9" name="Google Shape;2599;p25"/>
          <p:cNvSpPr txBox="1"/>
          <p:nvPr>
            <p:ph idx="3" type="title"/>
          </p:nvPr>
        </p:nvSpPr>
        <p:spPr>
          <a:xfrm>
            <a:off x="3213723" y="227026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sz="6500">
                <a:solidFill>
                  <a:schemeClr val="accent3"/>
                </a:solidFill>
              </a:rPr>
              <a:t>25%</a:t>
            </a:r>
            <a:endParaRPr sz="6500">
              <a:solidFill>
                <a:schemeClr val="accent3"/>
              </a:solidFill>
            </a:endParaRPr>
          </a:p>
        </p:txBody>
      </p:sp>
      <p:sp>
        <p:nvSpPr>
          <p:cNvPr id="2600" name="Google Shape;2600;p25"/>
          <p:cNvSpPr/>
          <p:nvPr/>
        </p:nvSpPr>
        <p:spPr>
          <a:xfrm>
            <a:off x="3801100" y="1995625"/>
            <a:ext cx="1737900" cy="1737900"/>
          </a:xfrm>
          <a:prstGeom prst="arc">
            <a:avLst>
              <a:gd fmla="val 10800593" name="adj1"/>
              <a:gd fmla="val 16258372"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5"/>
          <p:cNvSpPr txBox="1"/>
          <p:nvPr>
            <p:ph idx="5" type="body"/>
          </p:nvPr>
        </p:nvSpPr>
        <p:spPr>
          <a:xfrm>
            <a:off x="9021157" y="3895663"/>
            <a:ext cx="29484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More likely to develop knee osteoarthritis for those in physically demanding jobs</a:t>
            </a:r>
            <a:endParaRPr/>
          </a:p>
        </p:txBody>
      </p:sp>
      <p:sp>
        <p:nvSpPr>
          <p:cNvPr id="2602" name="Google Shape;2602;p25"/>
          <p:cNvSpPr txBox="1"/>
          <p:nvPr>
            <p:ph idx="3" type="title"/>
          </p:nvPr>
        </p:nvSpPr>
        <p:spPr>
          <a:xfrm>
            <a:off x="9039023" y="2270263"/>
            <a:ext cx="2948400" cy="11886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 sz="6500">
                <a:solidFill>
                  <a:schemeClr val="accent3"/>
                </a:solidFill>
              </a:rPr>
              <a:t>52%</a:t>
            </a:r>
            <a:endParaRPr sz="6500">
              <a:solidFill>
                <a:schemeClr val="accent3"/>
              </a:solidFill>
            </a:endParaRPr>
          </a:p>
        </p:txBody>
      </p:sp>
      <p:sp>
        <p:nvSpPr>
          <p:cNvPr id="2603" name="Google Shape;2603;p25"/>
          <p:cNvSpPr/>
          <p:nvPr/>
        </p:nvSpPr>
        <p:spPr>
          <a:xfrm>
            <a:off x="9626400" y="1995625"/>
            <a:ext cx="1737900" cy="1737900"/>
          </a:xfrm>
          <a:prstGeom prst="arc">
            <a:avLst>
              <a:gd fmla="val 5215052" name="adj1"/>
              <a:gd fmla="val 16258372"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5"/>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5" name="Google Shape;2605;p25"/>
          <p:cNvGrpSpPr/>
          <p:nvPr/>
        </p:nvGrpSpPr>
        <p:grpSpPr>
          <a:xfrm>
            <a:off x="265328" y="5524339"/>
            <a:ext cx="2515611" cy="1369219"/>
            <a:chOff x="2301550" y="2255689"/>
            <a:chExt cx="6515439" cy="3547200"/>
          </a:xfrm>
        </p:grpSpPr>
        <p:grpSp>
          <p:nvGrpSpPr>
            <p:cNvPr id="2606" name="Google Shape;2606;p25"/>
            <p:cNvGrpSpPr/>
            <p:nvPr/>
          </p:nvGrpSpPr>
          <p:grpSpPr>
            <a:xfrm>
              <a:off x="5269789" y="2255689"/>
              <a:ext cx="3547200" cy="3547200"/>
              <a:chOff x="4345339" y="2255639"/>
              <a:chExt cx="3547200" cy="3547200"/>
            </a:xfrm>
          </p:grpSpPr>
          <p:sp>
            <p:nvSpPr>
              <p:cNvPr id="2607" name="Google Shape;2607;p25"/>
              <p:cNvSpPr/>
              <p:nvPr/>
            </p:nvSpPr>
            <p:spPr>
              <a:xfrm>
                <a:off x="4864800" y="2775100"/>
                <a:ext cx="2508300" cy="2508300"/>
              </a:xfrm>
              <a:prstGeom prst="ellipse">
                <a:avLst/>
              </a:prstGeom>
              <a:solidFill>
                <a:srgbClr val="143366"/>
              </a:solidFill>
              <a:ln cap="flat" cmpd="sng" w="114300">
                <a:solidFill>
                  <a:srgbClr val="1433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5"/>
              <p:cNvSpPr/>
              <p:nvPr/>
            </p:nvSpPr>
            <p:spPr>
              <a:xfrm rot="-2700000">
                <a:off x="4864815" y="2775115"/>
                <a:ext cx="2508249" cy="2508249"/>
              </a:xfrm>
              <a:prstGeom prst="pie">
                <a:avLst>
                  <a:gd fmla="val 0" name="adj1"/>
                  <a:gd fmla="val 5399889" name="adj2"/>
                </a:avLst>
              </a:prstGeom>
              <a:solidFill>
                <a:srgbClr val="01DBF3"/>
              </a:solidFill>
              <a:ln cap="flat" cmpd="sng" w="9525">
                <a:solidFill>
                  <a:srgbClr val="01DB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5"/>
              <p:cNvSpPr/>
              <p:nvPr/>
            </p:nvSpPr>
            <p:spPr>
              <a:xfrm>
                <a:off x="4864800" y="2775100"/>
                <a:ext cx="2508300" cy="2508300"/>
              </a:xfrm>
              <a:prstGeom prst="pie">
                <a:avLst>
                  <a:gd fmla="val 2731331" name="adj1"/>
                  <a:gd fmla="val 10817938" name="adj2"/>
                </a:avLst>
              </a:prstGeom>
              <a:solidFill>
                <a:srgbClr val="0558AC"/>
              </a:solidFill>
              <a:ln cap="flat" cmpd="sng" w="9525">
                <a:solidFill>
                  <a:srgbClr val="0558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0" name="Google Shape;2610;p25"/>
            <p:cNvGrpSpPr/>
            <p:nvPr/>
          </p:nvGrpSpPr>
          <p:grpSpPr>
            <a:xfrm>
              <a:off x="2301550" y="2775150"/>
              <a:ext cx="2508300" cy="2508300"/>
              <a:chOff x="1133825" y="2775100"/>
              <a:chExt cx="2508300" cy="2508300"/>
            </a:xfrm>
          </p:grpSpPr>
          <p:sp>
            <p:nvSpPr>
              <p:cNvPr id="2611" name="Google Shape;2611;p25"/>
              <p:cNvSpPr/>
              <p:nvPr/>
            </p:nvSpPr>
            <p:spPr>
              <a:xfrm>
                <a:off x="1133825" y="2775100"/>
                <a:ext cx="2508300" cy="2508300"/>
              </a:xfrm>
              <a:prstGeom prst="rect">
                <a:avLst/>
              </a:prstGeom>
              <a:solidFill>
                <a:srgbClr val="143366"/>
              </a:solidFill>
              <a:ln cap="flat" cmpd="sng" w="114300">
                <a:solidFill>
                  <a:srgbClr val="1433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5"/>
              <p:cNvSpPr/>
              <p:nvPr/>
            </p:nvSpPr>
            <p:spPr>
              <a:xfrm>
                <a:off x="2387975" y="4029100"/>
                <a:ext cx="1254000" cy="1254000"/>
              </a:xfrm>
              <a:prstGeom prst="rect">
                <a:avLst/>
              </a:prstGeom>
              <a:solidFill>
                <a:srgbClr val="0558AC"/>
              </a:solidFill>
              <a:ln cap="flat" cmpd="sng" w="9525">
                <a:solidFill>
                  <a:srgbClr val="0558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5"/>
              <p:cNvSpPr/>
              <p:nvPr/>
            </p:nvSpPr>
            <p:spPr>
              <a:xfrm>
                <a:off x="1133825" y="2775100"/>
                <a:ext cx="1254000" cy="1254000"/>
              </a:xfrm>
              <a:prstGeom prst="rtTriangle">
                <a:avLst/>
              </a:prstGeom>
              <a:solidFill>
                <a:srgbClr val="01DBF3"/>
              </a:solidFill>
              <a:ln cap="flat" cmpd="sng" w="9525">
                <a:solidFill>
                  <a:srgbClr val="01DB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5"/>
              <p:cNvSpPr/>
              <p:nvPr/>
            </p:nvSpPr>
            <p:spPr>
              <a:xfrm rot="-5400000">
                <a:off x="1133825" y="4029100"/>
                <a:ext cx="1254000" cy="1254000"/>
              </a:xfrm>
              <a:prstGeom prst="rtTriangle">
                <a:avLst/>
              </a:prstGeom>
              <a:solidFill>
                <a:srgbClr val="0558AC"/>
              </a:solidFill>
              <a:ln cap="flat" cmpd="sng" w="9525">
                <a:solidFill>
                  <a:srgbClr val="0558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5"/>
              <p:cNvSpPr/>
              <p:nvPr/>
            </p:nvSpPr>
            <p:spPr>
              <a:xfrm rot="5400000">
                <a:off x="1133825" y="4029100"/>
                <a:ext cx="1254000" cy="1254000"/>
              </a:xfrm>
              <a:prstGeom prst="rtTriangle">
                <a:avLst/>
              </a:prstGeom>
              <a:solidFill>
                <a:srgbClr val="01DBF3"/>
              </a:solidFill>
              <a:ln cap="flat" cmpd="sng" w="9525">
                <a:solidFill>
                  <a:srgbClr val="01DB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6" name="Google Shape;2616;p25"/>
            <p:cNvGrpSpPr/>
            <p:nvPr/>
          </p:nvGrpSpPr>
          <p:grpSpPr>
            <a:xfrm>
              <a:off x="6346490" y="3047294"/>
              <a:ext cx="740482" cy="763510"/>
              <a:chOff x="674800" y="2146225"/>
              <a:chExt cx="252500" cy="252500"/>
            </a:xfrm>
          </p:grpSpPr>
          <p:sp>
            <p:nvSpPr>
              <p:cNvPr id="2617" name="Google Shape;2617;p25"/>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8" name="Google Shape;2618;p25"/>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9" name="Google Shape;2619;p25"/>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0" name="Google Shape;2620;p25"/>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21" name="Google Shape;2621;p25"/>
            <p:cNvGrpSpPr/>
            <p:nvPr/>
          </p:nvGrpSpPr>
          <p:grpSpPr>
            <a:xfrm>
              <a:off x="6346499" y="4231299"/>
              <a:ext cx="740481" cy="763535"/>
              <a:chOff x="2164225" y="2146225"/>
              <a:chExt cx="252500" cy="252500"/>
            </a:xfrm>
          </p:grpSpPr>
          <p:sp>
            <p:nvSpPr>
              <p:cNvPr id="2622" name="Google Shape;2622;p25"/>
              <p:cNvSpPr/>
              <p:nvPr/>
            </p:nvSpPr>
            <p:spPr>
              <a:xfrm>
                <a:off x="2223100" y="2305925"/>
                <a:ext cx="134750" cy="43300"/>
              </a:xfrm>
              <a:custGeom>
                <a:rect b="b" l="l" r="r" t="t"/>
                <a:pathLst>
                  <a:path extrusionOk="0" h="1732" w="539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3" name="Google Shape;2623;p25"/>
              <p:cNvSpPr/>
              <p:nvPr/>
            </p:nvSpPr>
            <p:spPr>
              <a:xfrm>
                <a:off x="2323475"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4" name="Google Shape;2624;p25"/>
              <p:cNvSpPr/>
              <p:nvPr/>
            </p:nvSpPr>
            <p:spPr>
              <a:xfrm>
                <a:off x="2217300" y="2232775"/>
                <a:ext cx="39725" cy="39725"/>
              </a:xfrm>
              <a:custGeom>
                <a:rect b="b" l="l" r="r" t="t"/>
                <a:pathLst>
                  <a:path extrusionOk="0" h="1589" w="1589">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5" name="Google Shape;2625;p25"/>
              <p:cNvSpPr/>
              <p:nvPr/>
            </p:nvSpPr>
            <p:spPr>
              <a:xfrm>
                <a:off x="2164225" y="2146225"/>
                <a:ext cx="252500" cy="252500"/>
              </a:xfrm>
              <a:custGeom>
                <a:rect b="b" l="l" r="r" t="t"/>
                <a:pathLst>
                  <a:path extrusionOk="0" h="10100" w="1010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rgbClr val="2F88E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26" name="Google Shape;2626;p25"/>
            <p:cNvGrpSpPr/>
            <p:nvPr/>
          </p:nvGrpSpPr>
          <p:grpSpPr>
            <a:xfrm>
              <a:off x="7572169" y="3647559"/>
              <a:ext cx="574916" cy="763487"/>
              <a:chOff x="4518575" y="2506200"/>
              <a:chExt cx="206100" cy="265450"/>
            </a:xfrm>
          </p:grpSpPr>
          <p:sp>
            <p:nvSpPr>
              <p:cNvPr id="2627" name="Google Shape;2627;p25"/>
              <p:cNvSpPr/>
              <p:nvPr/>
            </p:nvSpPr>
            <p:spPr>
              <a:xfrm>
                <a:off x="4518575" y="2506200"/>
                <a:ext cx="206100" cy="265450"/>
              </a:xfrm>
              <a:custGeom>
                <a:rect b="b" l="l" r="r" t="t"/>
                <a:pathLst>
                  <a:path extrusionOk="0" h="10618" w="8244">
                    <a:moveTo>
                      <a:pt x="7440" y="786"/>
                    </a:moveTo>
                    <a:lnTo>
                      <a:pt x="7440" y="9832"/>
                    </a:lnTo>
                    <a:lnTo>
                      <a:pt x="803" y="9832"/>
                    </a:lnTo>
                    <a:lnTo>
                      <a:pt x="803" y="786"/>
                    </a:lnTo>
                    <a:close/>
                    <a:moveTo>
                      <a:pt x="0" y="1"/>
                    </a:moveTo>
                    <a:lnTo>
                      <a:pt x="0" y="10617"/>
                    </a:lnTo>
                    <a:lnTo>
                      <a:pt x="8243" y="10617"/>
                    </a:lnTo>
                    <a:lnTo>
                      <a:pt x="8243"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8" name="Google Shape;2628;p25"/>
              <p:cNvSpPr/>
              <p:nvPr/>
            </p:nvSpPr>
            <p:spPr>
              <a:xfrm>
                <a:off x="4628300" y="2555725"/>
                <a:ext cx="56225" cy="13400"/>
              </a:xfrm>
              <a:custGeom>
                <a:rect b="b" l="l" r="r" t="t"/>
                <a:pathLst>
                  <a:path extrusionOk="0" h="536" w="2249">
                    <a:moveTo>
                      <a:pt x="0" y="0"/>
                    </a:moveTo>
                    <a:lnTo>
                      <a:pt x="0" y="536"/>
                    </a:lnTo>
                    <a:lnTo>
                      <a:pt x="2249" y="536"/>
                    </a:lnTo>
                    <a:lnTo>
                      <a:pt x="2249"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9" name="Google Shape;2629;p25"/>
              <p:cNvSpPr/>
              <p:nvPr/>
            </p:nvSpPr>
            <p:spPr>
              <a:xfrm>
                <a:off x="4628300" y="2608800"/>
                <a:ext cx="56225" cy="13425"/>
              </a:xfrm>
              <a:custGeom>
                <a:rect b="b" l="l" r="r" t="t"/>
                <a:pathLst>
                  <a:path extrusionOk="0" h="537" w="2249">
                    <a:moveTo>
                      <a:pt x="0" y="1"/>
                    </a:moveTo>
                    <a:lnTo>
                      <a:pt x="0" y="536"/>
                    </a:lnTo>
                    <a:lnTo>
                      <a:pt x="2249" y="536"/>
                    </a:lnTo>
                    <a:lnTo>
                      <a:pt x="2249"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0" name="Google Shape;2630;p25"/>
              <p:cNvSpPr/>
              <p:nvPr/>
            </p:nvSpPr>
            <p:spPr>
              <a:xfrm>
                <a:off x="4628300" y="2715425"/>
                <a:ext cx="56225" cy="13400"/>
              </a:xfrm>
              <a:custGeom>
                <a:rect b="b" l="l" r="r" t="t"/>
                <a:pathLst>
                  <a:path extrusionOk="0" h="536" w="2249">
                    <a:moveTo>
                      <a:pt x="0" y="0"/>
                    </a:moveTo>
                    <a:lnTo>
                      <a:pt x="0" y="535"/>
                    </a:lnTo>
                    <a:lnTo>
                      <a:pt x="2249" y="535"/>
                    </a:lnTo>
                    <a:lnTo>
                      <a:pt x="2249"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1" name="Google Shape;2631;p25"/>
              <p:cNvSpPr/>
              <p:nvPr/>
            </p:nvSpPr>
            <p:spPr>
              <a:xfrm>
                <a:off x="4628300" y="2662325"/>
                <a:ext cx="56225" cy="12975"/>
              </a:xfrm>
              <a:custGeom>
                <a:rect b="b" l="l" r="r" t="t"/>
                <a:pathLst>
                  <a:path extrusionOk="0" h="519" w="2249">
                    <a:moveTo>
                      <a:pt x="0" y="1"/>
                    </a:moveTo>
                    <a:lnTo>
                      <a:pt x="0" y="518"/>
                    </a:lnTo>
                    <a:lnTo>
                      <a:pt x="2249" y="518"/>
                    </a:lnTo>
                    <a:lnTo>
                      <a:pt x="2249"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2" name="Google Shape;2632;p25"/>
              <p:cNvSpPr/>
              <p:nvPr/>
            </p:nvSpPr>
            <p:spPr>
              <a:xfrm>
                <a:off x="4558275" y="25392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3" name="Google Shape;2633;p25"/>
              <p:cNvSpPr/>
              <p:nvPr/>
            </p:nvSpPr>
            <p:spPr>
              <a:xfrm>
                <a:off x="4558275" y="2592300"/>
                <a:ext cx="49525" cy="40625"/>
              </a:xfrm>
              <a:custGeom>
                <a:rect b="b" l="l" r="r" t="t"/>
                <a:pathLst>
                  <a:path extrusionOk="0" h="1625" w="1981">
                    <a:moveTo>
                      <a:pt x="1606" y="1"/>
                    </a:moveTo>
                    <a:lnTo>
                      <a:pt x="732" y="893"/>
                    </a:lnTo>
                    <a:lnTo>
                      <a:pt x="375" y="536"/>
                    </a:lnTo>
                    <a:lnTo>
                      <a:pt x="0" y="911"/>
                    </a:lnTo>
                    <a:lnTo>
                      <a:pt x="732" y="1624"/>
                    </a:lnTo>
                    <a:lnTo>
                      <a:pt x="1981" y="375"/>
                    </a:lnTo>
                    <a:lnTo>
                      <a:pt x="1606"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4" name="Google Shape;2634;p25"/>
              <p:cNvSpPr/>
              <p:nvPr/>
            </p:nvSpPr>
            <p:spPr>
              <a:xfrm>
                <a:off x="4558275" y="2645375"/>
                <a:ext cx="49525" cy="41075"/>
              </a:xfrm>
              <a:custGeom>
                <a:rect b="b" l="l" r="r" t="t"/>
                <a:pathLst>
                  <a:path extrusionOk="0" h="1643" w="1981">
                    <a:moveTo>
                      <a:pt x="1606" y="1"/>
                    </a:moveTo>
                    <a:lnTo>
                      <a:pt x="732" y="893"/>
                    </a:lnTo>
                    <a:lnTo>
                      <a:pt x="375" y="536"/>
                    </a:lnTo>
                    <a:lnTo>
                      <a:pt x="0" y="911"/>
                    </a:lnTo>
                    <a:lnTo>
                      <a:pt x="732" y="1642"/>
                    </a:lnTo>
                    <a:lnTo>
                      <a:pt x="1981" y="376"/>
                    </a:lnTo>
                    <a:lnTo>
                      <a:pt x="1606" y="1"/>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5" name="Google Shape;2635;p25"/>
              <p:cNvSpPr/>
              <p:nvPr/>
            </p:nvSpPr>
            <p:spPr>
              <a:xfrm>
                <a:off x="4558275" y="2698025"/>
                <a:ext cx="49525" cy="40600"/>
              </a:xfrm>
              <a:custGeom>
                <a:rect b="b" l="l" r="r" t="t"/>
                <a:pathLst>
                  <a:path extrusionOk="0" h="1624" w="1981">
                    <a:moveTo>
                      <a:pt x="1606" y="0"/>
                    </a:moveTo>
                    <a:lnTo>
                      <a:pt x="732" y="875"/>
                    </a:lnTo>
                    <a:lnTo>
                      <a:pt x="375" y="536"/>
                    </a:lnTo>
                    <a:lnTo>
                      <a:pt x="0" y="910"/>
                    </a:lnTo>
                    <a:lnTo>
                      <a:pt x="732" y="1624"/>
                    </a:lnTo>
                    <a:lnTo>
                      <a:pt x="1981" y="375"/>
                    </a:lnTo>
                    <a:lnTo>
                      <a:pt x="1606" y="0"/>
                    </a:lnTo>
                    <a:close/>
                  </a:path>
                </a:pathLst>
              </a:custGeom>
              <a:solidFill>
                <a:srgbClr val="12C0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6" name="Google Shape;2636;p25"/>
            <p:cNvGrpSpPr/>
            <p:nvPr/>
          </p:nvGrpSpPr>
          <p:grpSpPr>
            <a:xfrm>
              <a:off x="3729809" y="2974791"/>
              <a:ext cx="740474" cy="763567"/>
              <a:chOff x="4835275" y="1198350"/>
              <a:chExt cx="226175" cy="226175"/>
            </a:xfrm>
          </p:grpSpPr>
          <p:sp>
            <p:nvSpPr>
              <p:cNvPr id="2637" name="Google Shape;2637;p25"/>
              <p:cNvSpPr/>
              <p:nvPr/>
            </p:nvSpPr>
            <p:spPr>
              <a:xfrm>
                <a:off x="4835275" y="1198350"/>
                <a:ext cx="226175" cy="226175"/>
              </a:xfrm>
              <a:custGeom>
                <a:rect b="b" l="l" r="r" t="t"/>
                <a:pathLst>
                  <a:path extrusionOk="0" h="9047" w="9047">
                    <a:moveTo>
                      <a:pt x="0" y="0"/>
                    </a:moveTo>
                    <a:lnTo>
                      <a:pt x="0" y="9047"/>
                    </a:lnTo>
                    <a:lnTo>
                      <a:pt x="9047" y="9047"/>
                    </a:lnTo>
                    <a:lnTo>
                      <a:pt x="9047" y="8244"/>
                    </a:lnTo>
                    <a:lnTo>
                      <a:pt x="803" y="8244"/>
                    </a:lnTo>
                    <a:lnTo>
                      <a:pt x="803" y="0"/>
                    </a:ln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8" name="Google Shape;2638;p25"/>
              <p:cNvSpPr/>
              <p:nvPr/>
            </p:nvSpPr>
            <p:spPr>
              <a:xfrm>
                <a:off x="4868275" y="1255000"/>
                <a:ext cx="193175" cy="113325"/>
              </a:xfrm>
              <a:custGeom>
                <a:rect b="b" l="l" r="r" t="t"/>
                <a:pathLst>
                  <a:path extrusionOk="0" h="4533" w="7727">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rgbClr val="395D9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pic>
          <p:nvPicPr>
            <p:cNvPr id="2639" name="Google Shape;2639;p25"/>
            <p:cNvPicPr preferRelativeResize="0"/>
            <p:nvPr/>
          </p:nvPicPr>
          <p:blipFill>
            <a:blip r:embed="rId3">
              <a:alphaModFix/>
            </a:blip>
            <a:stretch>
              <a:fillRect/>
            </a:stretch>
          </p:blipFill>
          <p:spPr>
            <a:xfrm>
              <a:off x="3172300" y="3571313"/>
              <a:ext cx="763525" cy="763525"/>
            </a:xfrm>
            <a:prstGeom prst="rect">
              <a:avLst/>
            </a:prstGeom>
            <a:noFill/>
            <a:ln>
              <a:noFill/>
            </a:ln>
          </p:spPr>
        </p:pic>
        <p:sp>
          <p:nvSpPr>
            <p:cNvPr id="2640" name="Google Shape;2640;p25"/>
            <p:cNvSpPr/>
            <p:nvPr/>
          </p:nvSpPr>
          <p:spPr>
            <a:xfrm flipH="1">
              <a:off x="6653692" y="3502291"/>
              <a:ext cx="763523" cy="901590"/>
            </a:xfrm>
            <a:custGeom>
              <a:rect b="b" l="l" r="r" t="t"/>
              <a:pathLst>
                <a:path extrusionOk="0" h="10626" w="9279">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641" name="Google Shape;2641;p25"/>
            <p:cNvPicPr preferRelativeResize="0"/>
            <p:nvPr/>
          </p:nvPicPr>
          <p:blipFill>
            <a:blip r:embed="rId4">
              <a:alphaModFix/>
            </a:blip>
            <a:stretch>
              <a:fillRect/>
            </a:stretch>
          </p:blipFill>
          <p:spPr>
            <a:xfrm>
              <a:off x="3729800" y="4334850"/>
              <a:ext cx="740475" cy="740475"/>
            </a:xfrm>
            <a:prstGeom prst="rect">
              <a:avLst/>
            </a:prstGeom>
            <a:noFill/>
            <a:ln>
              <a:noFill/>
            </a:ln>
          </p:spPr>
        </p:pic>
        <p:pic>
          <p:nvPicPr>
            <p:cNvPr id="2642" name="Google Shape;2642;p25"/>
            <p:cNvPicPr preferRelativeResize="0"/>
            <p:nvPr/>
          </p:nvPicPr>
          <p:blipFill>
            <a:blip r:embed="rId5">
              <a:alphaModFix/>
            </a:blip>
            <a:stretch>
              <a:fillRect/>
            </a:stretch>
          </p:blipFill>
          <p:spPr>
            <a:xfrm>
              <a:off x="2368650" y="3659063"/>
              <a:ext cx="740475" cy="7404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26"/>
          <p:cNvSpPr txBox="1"/>
          <p:nvPr/>
        </p:nvSpPr>
        <p:spPr>
          <a:xfrm>
            <a:off x="4425075" y="364775"/>
            <a:ext cx="33879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000">
                <a:solidFill>
                  <a:srgbClr val="143366"/>
                </a:solidFill>
                <a:latin typeface="Ubuntu Condensed"/>
                <a:ea typeface="Ubuntu Condensed"/>
                <a:cs typeface="Ubuntu Condensed"/>
                <a:sym typeface="Ubuntu Condensed"/>
              </a:rPr>
              <a:t>Market Sizing</a:t>
            </a:r>
            <a:endParaRPr b="1" sz="4000">
              <a:solidFill>
                <a:srgbClr val="143366"/>
              </a:solidFill>
              <a:latin typeface="Ubuntu Condensed"/>
              <a:ea typeface="Ubuntu Condensed"/>
              <a:cs typeface="Ubuntu Condensed"/>
              <a:sym typeface="Ubuntu Condensed"/>
            </a:endParaRPr>
          </a:p>
        </p:txBody>
      </p:sp>
      <p:graphicFrame>
        <p:nvGraphicFramePr>
          <p:cNvPr id="2648" name="Google Shape;2648;p26"/>
          <p:cNvGraphicFramePr/>
          <p:nvPr/>
        </p:nvGraphicFramePr>
        <p:xfrm>
          <a:off x="2696438" y="5654202"/>
          <a:ext cx="3000000" cy="3000000"/>
        </p:xfrm>
        <a:graphic>
          <a:graphicData uri="http://schemas.openxmlformats.org/drawingml/2006/table">
            <a:tbl>
              <a:tblPr>
                <a:noFill/>
                <a:tableStyleId>{D793F46E-2F21-467E-8564-76C9B6E9328A}</a:tableStyleId>
              </a:tblPr>
              <a:tblGrid>
                <a:gridCol w="3399600"/>
                <a:gridCol w="3399500"/>
              </a:tblGrid>
              <a:tr h="1036300">
                <a:tc>
                  <a:txBody>
                    <a:bodyPr/>
                    <a:lstStyle/>
                    <a:p>
                      <a:pPr indent="0" lvl="0" marL="0" rtl="0" algn="l">
                        <a:spcBef>
                          <a:spcPts val="0"/>
                        </a:spcBef>
                        <a:spcAft>
                          <a:spcPts val="0"/>
                        </a:spcAft>
                        <a:buNone/>
                      </a:pPr>
                      <a:r>
                        <a:rPr b="1" lang="en" sz="2800">
                          <a:solidFill>
                            <a:schemeClr val="dk1"/>
                          </a:solidFill>
                          <a:latin typeface="Catamaran"/>
                          <a:ea typeface="Catamaran"/>
                          <a:cs typeface="Catamaran"/>
                          <a:sym typeface="Catamaran"/>
                        </a:rPr>
                        <a:t>Total Market Value:</a:t>
                      </a:r>
                      <a:endParaRPr b="1" sz="2800">
                        <a:solidFill>
                          <a:schemeClr val="dk1"/>
                        </a:solidFill>
                        <a:latin typeface="Catamaran"/>
                        <a:ea typeface="Catamaran"/>
                        <a:cs typeface="Catamaran"/>
                        <a:sym typeface="Catamar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2800">
                          <a:solidFill>
                            <a:schemeClr val="dk1"/>
                          </a:solidFill>
                          <a:latin typeface="Catamaran"/>
                          <a:ea typeface="Catamaran"/>
                          <a:cs typeface="Catamaran"/>
                          <a:sym typeface="Catamaran"/>
                        </a:rPr>
                        <a:t>1.37 - 1.71 Billion USD</a:t>
                      </a:r>
                      <a:endParaRPr b="1" sz="2800">
                        <a:solidFill>
                          <a:schemeClr val="dk1"/>
                        </a:solidFill>
                        <a:latin typeface="Catamaran"/>
                        <a:ea typeface="Catamaran"/>
                        <a:cs typeface="Catamaran"/>
                        <a:sym typeface="Catamara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pSp>
        <p:nvGrpSpPr>
          <p:cNvPr id="2649" name="Google Shape;2649;p26"/>
          <p:cNvGrpSpPr/>
          <p:nvPr/>
        </p:nvGrpSpPr>
        <p:grpSpPr>
          <a:xfrm>
            <a:off x="234907" y="292340"/>
            <a:ext cx="909191" cy="908371"/>
            <a:chOff x="11098669" y="217902"/>
            <a:chExt cx="909191" cy="908371"/>
          </a:xfrm>
        </p:grpSpPr>
        <p:sp>
          <p:nvSpPr>
            <p:cNvPr id="2650" name="Google Shape;2650;p26"/>
            <p:cNvSpPr/>
            <p:nvPr/>
          </p:nvSpPr>
          <p:spPr>
            <a:xfrm flipH="1">
              <a:off x="11553289" y="217902"/>
              <a:ext cx="453600" cy="4536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51" name="Google Shape;2651;p26"/>
            <p:cNvSpPr/>
            <p:nvPr/>
          </p:nvSpPr>
          <p:spPr>
            <a:xfrm flipH="1">
              <a:off x="11554260" y="671491"/>
              <a:ext cx="453600" cy="453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652" name="Google Shape;2652;p26"/>
            <p:cNvGrpSpPr/>
            <p:nvPr/>
          </p:nvGrpSpPr>
          <p:grpSpPr>
            <a:xfrm flipH="1">
              <a:off x="11665882" y="663994"/>
              <a:ext cx="223860" cy="453324"/>
              <a:chOff x="10628069" y="2437255"/>
              <a:chExt cx="369772" cy="748800"/>
            </a:xfrm>
          </p:grpSpPr>
          <p:cxnSp>
            <p:nvCxnSpPr>
              <p:cNvPr id="2653" name="Google Shape;2653;p26"/>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654" name="Google Shape;2654;p26"/>
              <p:cNvCxnSpPr/>
              <p:nvPr/>
            </p:nvCxnSpPr>
            <p:spPr>
              <a:xfrm>
                <a:off x="10812955"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655" name="Google Shape;2655;p26"/>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656" name="Google Shape;2656;p26"/>
            <p:cNvSpPr/>
            <p:nvPr/>
          </p:nvSpPr>
          <p:spPr>
            <a:xfrm flipH="1">
              <a:off x="11656997" y="329737"/>
              <a:ext cx="240000" cy="240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57" name="Google Shape;2657;p26"/>
            <p:cNvSpPr/>
            <p:nvPr/>
          </p:nvSpPr>
          <p:spPr>
            <a:xfrm flipH="1">
              <a:off x="11715006" y="387528"/>
              <a:ext cx="124200" cy="1242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58" name="Google Shape;2658;p26"/>
            <p:cNvSpPr/>
            <p:nvPr/>
          </p:nvSpPr>
          <p:spPr>
            <a:xfrm flipH="1" rot="-5400000">
              <a:off x="11098669" y="672673"/>
              <a:ext cx="453600" cy="45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659" name="Google Shape;2659;p26"/>
            <p:cNvGrpSpPr/>
            <p:nvPr/>
          </p:nvGrpSpPr>
          <p:grpSpPr>
            <a:xfrm flipH="1">
              <a:off x="11099367" y="791256"/>
              <a:ext cx="453324" cy="223860"/>
              <a:chOff x="11184810" y="2647468"/>
              <a:chExt cx="748800" cy="369772"/>
            </a:xfrm>
          </p:grpSpPr>
          <p:cxnSp>
            <p:nvCxnSpPr>
              <p:cNvPr id="2660" name="Google Shape;2660;p26"/>
              <p:cNvCxnSpPr/>
              <p:nvPr/>
            </p:nvCxnSpPr>
            <p:spPr>
              <a:xfrm>
                <a:off x="11559210" y="2642839"/>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661" name="Google Shape;2661;p26"/>
              <p:cNvCxnSpPr/>
              <p:nvPr/>
            </p:nvCxnSpPr>
            <p:spPr>
              <a:xfrm>
                <a:off x="11559210" y="245795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662" name="Google Shape;2662;p26"/>
              <p:cNvCxnSpPr/>
              <p:nvPr/>
            </p:nvCxnSpPr>
            <p:spPr>
              <a:xfrm>
                <a:off x="11559210" y="2273068"/>
                <a:ext cx="0" cy="748800"/>
              </a:xfrm>
              <a:prstGeom prst="straightConnector1">
                <a:avLst/>
              </a:prstGeom>
              <a:noFill/>
              <a:ln cap="flat" cmpd="sng" w="9525">
                <a:solidFill>
                  <a:schemeClr val="accent3"/>
                </a:solidFill>
                <a:prstDash val="solid"/>
                <a:miter lim="800000"/>
                <a:headEnd len="sm" w="sm" type="none"/>
                <a:tailEnd len="sm" w="sm" type="none"/>
              </a:ln>
            </p:spPr>
          </p:cxnSp>
        </p:grpSp>
        <p:sp>
          <p:nvSpPr>
            <p:cNvPr id="2663" name="Google Shape;2663;p26"/>
            <p:cNvSpPr/>
            <p:nvPr/>
          </p:nvSpPr>
          <p:spPr>
            <a:xfrm flipH="1">
              <a:off x="11112777" y="233096"/>
              <a:ext cx="426300" cy="42630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64" name="Google Shape;2664;p26"/>
            <p:cNvSpPr/>
            <p:nvPr/>
          </p:nvSpPr>
          <p:spPr>
            <a:xfrm flipH="1">
              <a:off x="11209235" y="322938"/>
              <a:ext cx="240000" cy="24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65" name="Google Shape;2665;p26"/>
            <p:cNvSpPr/>
            <p:nvPr/>
          </p:nvSpPr>
          <p:spPr>
            <a:xfrm flipH="1">
              <a:off x="11267244" y="380729"/>
              <a:ext cx="124200" cy="1242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666" name="Google Shape;2666;p26"/>
          <p:cNvGrpSpPr/>
          <p:nvPr/>
        </p:nvGrpSpPr>
        <p:grpSpPr>
          <a:xfrm>
            <a:off x="1144108" y="292349"/>
            <a:ext cx="909211" cy="908360"/>
            <a:chOff x="8016565" y="1013387"/>
            <a:chExt cx="795529" cy="771300"/>
          </a:xfrm>
        </p:grpSpPr>
        <p:sp>
          <p:nvSpPr>
            <p:cNvPr id="2667" name="Google Shape;2667;p26"/>
            <p:cNvSpPr/>
            <p:nvPr/>
          </p:nvSpPr>
          <p:spPr>
            <a:xfrm flipH="1" rot="-5400000">
              <a:off x="8026765" y="1003187"/>
              <a:ext cx="771300" cy="791700"/>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68" name="Google Shape;2668;p26"/>
            <p:cNvSpPr/>
            <p:nvPr/>
          </p:nvSpPr>
          <p:spPr>
            <a:xfrm rot="-5400000">
              <a:off x="8119858" y="1116649"/>
              <a:ext cx="585000" cy="585000"/>
            </a:xfrm>
            <a:prstGeom prst="arc">
              <a:avLst>
                <a:gd fmla="val 16200000" name="adj1"/>
                <a:gd fmla="val 10690623"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669" name="Google Shape;2669;p26"/>
            <p:cNvSpPr/>
            <p:nvPr/>
          </p:nvSpPr>
          <p:spPr>
            <a:xfrm rot="-5400000">
              <a:off x="8209077" y="1205929"/>
              <a:ext cx="406500" cy="406500"/>
            </a:xfrm>
            <a:prstGeom prst="arc">
              <a:avLst>
                <a:gd fmla="val 16200000" name="adj1"/>
                <a:gd fmla="val 10869229"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670" name="Google Shape;2670;p26"/>
            <p:cNvSpPr/>
            <p:nvPr/>
          </p:nvSpPr>
          <p:spPr>
            <a:xfrm>
              <a:off x="8417294" y="1020878"/>
              <a:ext cx="394800" cy="394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71" name="Google Shape;2671;p26"/>
            <p:cNvSpPr/>
            <p:nvPr/>
          </p:nvSpPr>
          <p:spPr>
            <a:xfrm>
              <a:off x="8342996" y="1332207"/>
              <a:ext cx="150600" cy="1506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672" name="Google Shape;2672;p26"/>
            <p:cNvGrpSpPr/>
            <p:nvPr/>
          </p:nvGrpSpPr>
          <p:grpSpPr>
            <a:xfrm>
              <a:off x="8097336" y="1514039"/>
              <a:ext cx="219606" cy="28469"/>
              <a:chOff x="10578164" y="275923"/>
              <a:chExt cx="416551" cy="54000"/>
            </a:xfrm>
          </p:grpSpPr>
          <p:sp>
            <p:nvSpPr>
              <p:cNvPr id="2673" name="Google Shape;2673;p2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74" name="Google Shape;2674;p2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75" name="Google Shape;2675;p2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676" name="Google Shape;2676;p26"/>
            <p:cNvGrpSpPr/>
            <p:nvPr/>
          </p:nvGrpSpPr>
          <p:grpSpPr>
            <a:xfrm>
              <a:off x="8097336" y="1594801"/>
              <a:ext cx="219606" cy="28469"/>
              <a:chOff x="10578164" y="275923"/>
              <a:chExt cx="416551" cy="54000"/>
            </a:xfrm>
          </p:grpSpPr>
          <p:sp>
            <p:nvSpPr>
              <p:cNvPr id="2677" name="Google Shape;2677;p26"/>
              <p:cNvSpPr/>
              <p:nvPr/>
            </p:nvSpPr>
            <p:spPr>
              <a:xfrm>
                <a:off x="10578164"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78" name="Google Shape;2678;p26"/>
              <p:cNvSpPr/>
              <p:nvPr/>
            </p:nvSpPr>
            <p:spPr>
              <a:xfrm>
                <a:off x="10759440"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79" name="Google Shape;2679;p26"/>
              <p:cNvSpPr/>
              <p:nvPr/>
            </p:nvSpPr>
            <p:spPr>
              <a:xfrm>
                <a:off x="10940715" y="275923"/>
                <a:ext cx="54000" cy="54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680" name="Google Shape;2680;p26"/>
            <p:cNvGrpSpPr/>
            <p:nvPr/>
          </p:nvGrpSpPr>
          <p:grpSpPr>
            <a:xfrm>
              <a:off x="8097336" y="1675563"/>
              <a:ext cx="219606" cy="28469"/>
              <a:chOff x="10578164" y="275923"/>
              <a:chExt cx="416551" cy="54000"/>
            </a:xfrm>
          </p:grpSpPr>
          <p:sp>
            <p:nvSpPr>
              <p:cNvPr id="2681" name="Google Shape;2681;p2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82" name="Google Shape;2682;p2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83" name="Google Shape;2683;p2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684" name="Google Shape;2684;p26"/>
            <p:cNvGrpSpPr/>
            <p:nvPr/>
          </p:nvGrpSpPr>
          <p:grpSpPr>
            <a:xfrm>
              <a:off x="8502414" y="1127564"/>
              <a:ext cx="219606" cy="28469"/>
              <a:chOff x="10578164" y="275923"/>
              <a:chExt cx="416551" cy="54000"/>
            </a:xfrm>
          </p:grpSpPr>
          <p:sp>
            <p:nvSpPr>
              <p:cNvPr id="2685" name="Google Shape;2685;p2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86" name="Google Shape;2686;p2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87" name="Google Shape;2687;p2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688" name="Google Shape;2688;p26"/>
            <p:cNvGrpSpPr/>
            <p:nvPr/>
          </p:nvGrpSpPr>
          <p:grpSpPr>
            <a:xfrm>
              <a:off x="8502414" y="1208327"/>
              <a:ext cx="219606" cy="28469"/>
              <a:chOff x="10578164" y="275923"/>
              <a:chExt cx="416551" cy="54000"/>
            </a:xfrm>
          </p:grpSpPr>
          <p:sp>
            <p:nvSpPr>
              <p:cNvPr id="2689" name="Google Shape;2689;p26"/>
              <p:cNvSpPr/>
              <p:nvPr/>
            </p:nvSpPr>
            <p:spPr>
              <a:xfrm>
                <a:off x="10578164"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90" name="Google Shape;2690;p26"/>
              <p:cNvSpPr/>
              <p:nvPr/>
            </p:nvSpPr>
            <p:spPr>
              <a:xfrm>
                <a:off x="10759440"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91" name="Google Shape;2691;p26"/>
              <p:cNvSpPr/>
              <p:nvPr/>
            </p:nvSpPr>
            <p:spPr>
              <a:xfrm>
                <a:off x="10940715" y="275923"/>
                <a:ext cx="54000" cy="54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692" name="Google Shape;2692;p26"/>
            <p:cNvGrpSpPr/>
            <p:nvPr/>
          </p:nvGrpSpPr>
          <p:grpSpPr>
            <a:xfrm>
              <a:off x="8502414" y="1289089"/>
              <a:ext cx="219606" cy="28469"/>
              <a:chOff x="10578164" y="275923"/>
              <a:chExt cx="416551" cy="54000"/>
            </a:xfrm>
          </p:grpSpPr>
          <p:sp>
            <p:nvSpPr>
              <p:cNvPr id="2693" name="Google Shape;2693;p26"/>
              <p:cNvSpPr/>
              <p:nvPr/>
            </p:nvSpPr>
            <p:spPr>
              <a:xfrm>
                <a:off x="10578164"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94" name="Google Shape;2694;p26"/>
              <p:cNvSpPr/>
              <p:nvPr/>
            </p:nvSpPr>
            <p:spPr>
              <a:xfrm>
                <a:off x="10759440"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95" name="Google Shape;2695;p26"/>
              <p:cNvSpPr/>
              <p:nvPr/>
            </p:nvSpPr>
            <p:spPr>
              <a:xfrm>
                <a:off x="10940715" y="275923"/>
                <a:ext cx="54000" cy="54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2696" name="Google Shape;2696;p26"/>
          <p:cNvGrpSpPr/>
          <p:nvPr/>
        </p:nvGrpSpPr>
        <p:grpSpPr>
          <a:xfrm>
            <a:off x="10972640" y="193224"/>
            <a:ext cx="918711" cy="935052"/>
            <a:chOff x="197990" y="190061"/>
            <a:chExt cx="918711" cy="935052"/>
          </a:xfrm>
        </p:grpSpPr>
        <p:sp>
          <p:nvSpPr>
            <p:cNvPr id="2697" name="Google Shape;2697;p26"/>
            <p:cNvSpPr/>
            <p:nvPr/>
          </p:nvSpPr>
          <p:spPr>
            <a:xfrm rot="-5400000">
              <a:off x="197990" y="192709"/>
              <a:ext cx="909000" cy="9090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698" name="Google Shape;2698;p26"/>
            <p:cNvSpPr/>
            <p:nvPr/>
          </p:nvSpPr>
          <p:spPr>
            <a:xfrm rot="5400000">
              <a:off x="198127" y="661765"/>
              <a:ext cx="462300" cy="462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699" name="Google Shape;2699;p26"/>
            <p:cNvGrpSpPr/>
            <p:nvPr/>
          </p:nvGrpSpPr>
          <p:grpSpPr>
            <a:xfrm rot="-5400000">
              <a:off x="414409" y="422820"/>
              <a:ext cx="935052" cy="469533"/>
              <a:chOff x="10576560" y="3328633"/>
              <a:chExt cx="1514255" cy="760500"/>
            </a:xfrm>
          </p:grpSpPr>
          <p:sp>
            <p:nvSpPr>
              <p:cNvPr id="2700" name="Google Shape;2700;p26"/>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01" name="Google Shape;2701;p26"/>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702" name="Google Shape;2702;p26"/>
            <p:cNvSpPr/>
            <p:nvPr/>
          </p:nvSpPr>
          <p:spPr>
            <a:xfrm flipH="1">
              <a:off x="432859" y="426086"/>
              <a:ext cx="476400" cy="4764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03" name="Google Shape;2703;p26"/>
            <p:cNvSpPr/>
            <p:nvPr/>
          </p:nvSpPr>
          <p:spPr>
            <a:xfrm>
              <a:off x="434090" y="425095"/>
              <a:ext cx="476400" cy="4764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704" name="Google Shape;2704;p26"/>
            <p:cNvGrpSpPr/>
            <p:nvPr/>
          </p:nvGrpSpPr>
          <p:grpSpPr>
            <a:xfrm rot="5400000">
              <a:off x="497206" y="477032"/>
              <a:ext cx="363461" cy="363402"/>
              <a:chOff x="9392653" y="5061283"/>
              <a:chExt cx="588600" cy="588600"/>
            </a:xfrm>
          </p:grpSpPr>
          <p:sp>
            <p:nvSpPr>
              <p:cNvPr id="2705" name="Google Shape;2705;p26"/>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06" name="Google Shape;2706;p26"/>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07" name="Google Shape;2707;p26"/>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2708" name="Google Shape;2708;p26"/>
          <p:cNvGrpSpPr/>
          <p:nvPr/>
        </p:nvGrpSpPr>
        <p:grpSpPr>
          <a:xfrm>
            <a:off x="10047761" y="198300"/>
            <a:ext cx="924900" cy="924902"/>
            <a:chOff x="193211" y="2981037"/>
            <a:chExt cx="924900" cy="924902"/>
          </a:xfrm>
        </p:grpSpPr>
        <p:sp>
          <p:nvSpPr>
            <p:cNvPr id="2709" name="Google Shape;2709;p26"/>
            <p:cNvSpPr/>
            <p:nvPr/>
          </p:nvSpPr>
          <p:spPr>
            <a:xfrm rot="10800000">
              <a:off x="309711" y="3093281"/>
              <a:ext cx="693600" cy="6936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0" name="Google Shape;2710;p26"/>
            <p:cNvSpPr/>
            <p:nvPr/>
          </p:nvSpPr>
          <p:spPr>
            <a:xfrm rot="10800000">
              <a:off x="425424" y="3208991"/>
              <a:ext cx="462300" cy="4623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1" name="Google Shape;2711;p26"/>
            <p:cNvSpPr/>
            <p:nvPr/>
          </p:nvSpPr>
          <p:spPr>
            <a:xfrm flipH="1" rot="10800000">
              <a:off x="308798" y="3093281"/>
              <a:ext cx="693600" cy="6936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2" name="Google Shape;2712;p26"/>
            <p:cNvSpPr/>
            <p:nvPr/>
          </p:nvSpPr>
          <p:spPr>
            <a:xfrm rot="10800000">
              <a:off x="204658" y="2996939"/>
              <a:ext cx="909000" cy="909000"/>
            </a:xfrm>
            <a:prstGeom prst="arc">
              <a:avLst>
                <a:gd fmla="val 16200000" name="adj1"/>
                <a:gd fmla="val 125862" name="adj2"/>
              </a:avLst>
            </a:prstGeom>
            <a:no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3" name="Google Shape;2713;p26"/>
            <p:cNvSpPr/>
            <p:nvPr/>
          </p:nvSpPr>
          <p:spPr>
            <a:xfrm flipH="1" rot="10800000">
              <a:off x="193211" y="2981037"/>
              <a:ext cx="924900" cy="9249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4" name="Google Shape;2714;p26"/>
            <p:cNvSpPr/>
            <p:nvPr/>
          </p:nvSpPr>
          <p:spPr>
            <a:xfrm flipH="1" rot="10800000">
              <a:off x="424385" y="3208991"/>
              <a:ext cx="462300" cy="4623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5" name="Google Shape;2715;p26"/>
            <p:cNvSpPr/>
            <p:nvPr/>
          </p:nvSpPr>
          <p:spPr>
            <a:xfrm flipH="1" rot="10800000">
              <a:off x="539972" y="3324402"/>
              <a:ext cx="231300" cy="2313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grpSp>
        <p:nvGrpSpPr>
          <p:cNvPr id="2716" name="Google Shape;2716;p26"/>
          <p:cNvGrpSpPr/>
          <p:nvPr/>
        </p:nvGrpSpPr>
        <p:grpSpPr>
          <a:xfrm>
            <a:off x="234892" y="1200706"/>
            <a:ext cx="909208" cy="908356"/>
            <a:chOff x="8812344" y="1001547"/>
            <a:chExt cx="797341" cy="789600"/>
          </a:xfrm>
        </p:grpSpPr>
        <p:sp>
          <p:nvSpPr>
            <p:cNvPr id="2717" name="Google Shape;2717;p26"/>
            <p:cNvSpPr/>
            <p:nvPr/>
          </p:nvSpPr>
          <p:spPr>
            <a:xfrm>
              <a:off x="8813189" y="1414239"/>
              <a:ext cx="789600" cy="375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18" name="Google Shape;2718;p26"/>
            <p:cNvSpPr/>
            <p:nvPr/>
          </p:nvSpPr>
          <p:spPr>
            <a:xfrm flipH="1" rot="-5400000">
              <a:off x="8815266" y="1001547"/>
              <a:ext cx="789600" cy="789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19" name="Google Shape;2719;p26"/>
            <p:cNvSpPr/>
            <p:nvPr/>
          </p:nvSpPr>
          <p:spPr>
            <a:xfrm flipH="1" rot="-5400000">
              <a:off x="9012635" y="1198917"/>
              <a:ext cx="394800" cy="394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20" name="Google Shape;2720;p26"/>
            <p:cNvSpPr/>
            <p:nvPr/>
          </p:nvSpPr>
          <p:spPr>
            <a:xfrm flipH="1" rot="-5400000">
              <a:off x="9111319" y="1297601"/>
              <a:ext cx="197400" cy="19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21" name="Google Shape;2721;p26"/>
            <p:cNvSpPr/>
            <p:nvPr/>
          </p:nvSpPr>
          <p:spPr>
            <a:xfrm flipH="1" rot="-5400000">
              <a:off x="8913951" y="1100232"/>
              <a:ext cx="592200" cy="59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22" name="Google Shape;2722;p26"/>
            <p:cNvSpPr/>
            <p:nvPr/>
          </p:nvSpPr>
          <p:spPr>
            <a:xfrm>
              <a:off x="8812344" y="1022690"/>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23" name="Google Shape;2723;p26"/>
            <p:cNvSpPr/>
            <p:nvPr/>
          </p:nvSpPr>
          <p:spPr>
            <a:xfrm rot="-5400000">
              <a:off x="9214886" y="1013519"/>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724" name="Google Shape;2724;p26"/>
            <p:cNvGrpSpPr/>
            <p:nvPr/>
          </p:nvGrpSpPr>
          <p:grpSpPr>
            <a:xfrm>
              <a:off x="8912970" y="1016320"/>
              <a:ext cx="595251" cy="394767"/>
              <a:chOff x="10624861" y="3933984"/>
              <a:chExt cx="1115330" cy="748800"/>
            </a:xfrm>
          </p:grpSpPr>
          <p:cxnSp>
            <p:nvCxnSpPr>
              <p:cNvPr id="2725" name="Google Shape;2725;p26"/>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26" name="Google Shape;2726;p26"/>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27" name="Google Shape;2727;p26"/>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28" name="Google Shape;2728;p26"/>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29" name="Google Shape;2729;p26"/>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30" name="Google Shape;2730;p26"/>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31" name="Google Shape;2731;p26"/>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sp>
        <p:nvSpPr>
          <p:cNvPr id="2732" name="Google Shape;2732;p26"/>
          <p:cNvSpPr/>
          <p:nvPr/>
        </p:nvSpPr>
        <p:spPr>
          <a:xfrm>
            <a:off x="0" y="5255100"/>
            <a:ext cx="119100" cy="1602900"/>
          </a:xfrm>
          <a:prstGeom prst="rect">
            <a:avLst/>
          </a:prstGeom>
          <a:solidFill>
            <a:srgbClr val="F1F5F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3" name="Google Shape;2733;p26"/>
          <p:cNvGrpSpPr/>
          <p:nvPr/>
        </p:nvGrpSpPr>
        <p:grpSpPr>
          <a:xfrm>
            <a:off x="3552965" y="1469008"/>
            <a:ext cx="5132120" cy="4072402"/>
            <a:chOff x="485640" y="1808658"/>
            <a:chExt cx="5132120" cy="4072402"/>
          </a:xfrm>
        </p:grpSpPr>
        <p:grpSp>
          <p:nvGrpSpPr>
            <p:cNvPr id="2734" name="Google Shape;2734;p26"/>
            <p:cNvGrpSpPr/>
            <p:nvPr/>
          </p:nvGrpSpPr>
          <p:grpSpPr>
            <a:xfrm>
              <a:off x="485640" y="1808658"/>
              <a:ext cx="5132120" cy="4072402"/>
              <a:chOff x="409440" y="1732458"/>
              <a:chExt cx="5132120" cy="4072402"/>
            </a:xfrm>
          </p:grpSpPr>
          <p:grpSp>
            <p:nvGrpSpPr>
              <p:cNvPr id="2735" name="Google Shape;2735;p26"/>
              <p:cNvGrpSpPr/>
              <p:nvPr/>
            </p:nvGrpSpPr>
            <p:grpSpPr>
              <a:xfrm>
                <a:off x="409440" y="1732458"/>
                <a:ext cx="5132120" cy="4072402"/>
                <a:chOff x="389475" y="820600"/>
                <a:chExt cx="5965500" cy="4733700"/>
              </a:xfrm>
            </p:grpSpPr>
            <p:sp>
              <p:nvSpPr>
                <p:cNvPr id="2736" name="Google Shape;2736;p26"/>
                <p:cNvSpPr/>
                <p:nvPr/>
              </p:nvSpPr>
              <p:spPr>
                <a:xfrm>
                  <a:off x="389475" y="820600"/>
                  <a:ext cx="5965500" cy="4733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6"/>
                <p:cNvSpPr/>
                <p:nvPr/>
              </p:nvSpPr>
              <p:spPr>
                <a:xfrm>
                  <a:off x="1028300" y="1834300"/>
                  <a:ext cx="4688100" cy="37200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6"/>
                <p:cNvSpPr/>
                <p:nvPr/>
              </p:nvSpPr>
              <p:spPr>
                <a:xfrm>
                  <a:off x="1650826" y="2822500"/>
                  <a:ext cx="3442800" cy="2731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9" name="Google Shape;2739;p26"/>
              <p:cNvSpPr txBox="1"/>
              <p:nvPr/>
            </p:nvSpPr>
            <p:spPr>
              <a:xfrm>
                <a:off x="1976038" y="1996300"/>
                <a:ext cx="199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Catamaran"/>
                    <a:ea typeface="Catamaran"/>
                    <a:cs typeface="Catamaran"/>
                    <a:sym typeface="Catamaran"/>
                  </a:rPr>
                  <a:t>ORTHOPEDIC </a:t>
                </a:r>
                <a:br>
                  <a:rPr b="1" lang="en" sz="1800">
                    <a:solidFill>
                      <a:schemeClr val="accent6"/>
                    </a:solidFill>
                    <a:latin typeface="Catamaran"/>
                    <a:ea typeface="Catamaran"/>
                    <a:cs typeface="Catamaran"/>
                    <a:sym typeface="Catamaran"/>
                  </a:rPr>
                </a:br>
                <a:r>
                  <a:rPr b="1" lang="en" sz="1800">
                    <a:solidFill>
                      <a:schemeClr val="accent6"/>
                    </a:solidFill>
                    <a:latin typeface="Catamaran"/>
                    <a:ea typeface="Catamaran"/>
                    <a:cs typeface="Catamaran"/>
                    <a:sym typeface="Catamaran"/>
                  </a:rPr>
                  <a:t>KNEE DEVICE</a:t>
                </a:r>
                <a:endParaRPr b="1" sz="1800">
                  <a:solidFill>
                    <a:schemeClr val="accent6"/>
                  </a:solidFill>
                  <a:latin typeface="Catamaran"/>
                  <a:ea typeface="Catamaran"/>
                  <a:cs typeface="Catamaran"/>
                  <a:sym typeface="Catamaran"/>
                </a:endParaRPr>
              </a:p>
            </p:txBody>
          </p:sp>
          <p:sp>
            <p:nvSpPr>
              <p:cNvPr id="2740" name="Google Shape;2740;p26"/>
              <p:cNvSpPr txBox="1"/>
              <p:nvPr/>
            </p:nvSpPr>
            <p:spPr>
              <a:xfrm>
                <a:off x="2033650" y="2820200"/>
                <a:ext cx="18837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Catamaran"/>
                    <a:ea typeface="Catamaran"/>
                    <a:cs typeface="Catamaran"/>
                    <a:sym typeface="Catamaran"/>
                  </a:rPr>
                  <a:t>U.S. AND EU MARKET</a:t>
                </a:r>
                <a:endParaRPr b="1" sz="1800">
                  <a:solidFill>
                    <a:schemeClr val="lt2"/>
                  </a:solidFill>
                  <a:latin typeface="Catamaran"/>
                  <a:ea typeface="Catamaran"/>
                  <a:cs typeface="Catamaran"/>
                  <a:sym typeface="Catamaran"/>
                </a:endParaRPr>
              </a:p>
            </p:txBody>
          </p:sp>
          <p:sp>
            <p:nvSpPr>
              <p:cNvPr id="2741" name="Google Shape;2741;p26"/>
              <p:cNvSpPr txBox="1"/>
              <p:nvPr/>
            </p:nvSpPr>
            <p:spPr>
              <a:xfrm>
                <a:off x="1976038" y="3644100"/>
                <a:ext cx="199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Catamaran"/>
                    <a:ea typeface="Catamaran"/>
                    <a:cs typeface="Catamaran"/>
                    <a:sym typeface="Catamaran"/>
                  </a:rPr>
                  <a:t>INSURED</a:t>
                </a:r>
                <a:endParaRPr b="1" sz="1800">
                  <a:solidFill>
                    <a:schemeClr val="lt2"/>
                  </a:solidFill>
                  <a:latin typeface="Catamaran"/>
                  <a:ea typeface="Catamaran"/>
                  <a:cs typeface="Catamaran"/>
                  <a:sym typeface="Catamaran"/>
                </a:endParaRPr>
              </a:p>
            </p:txBody>
          </p:sp>
        </p:grpSp>
        <p:sp>
          <p:nvSpPr>
            <p:cNvPr id="2742" name="Google Shape;2742;p26"/>
            <p:cNvSpPr/>
            <p:nvPr/>
          </p:nvSpPr>
          <p:spPr>
            <a:xfrm>
              <a:off x="1966750" y="4159352"/>
              <a:ext cx="2169900" cy="1721700"/>
            </a:xfrm>
            <a:prstGeom prst="ellipse">
              <a:avLst/>
            </a:prstGeom>
            <a:solidFill>
              <a:srgbClr val="C5FA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6"/>
            <p:cNvSpPr txBox="1"/>
            <p:nvPr/>
          </p:nvSpPr>
          <p:spPr>
            <a:xfrm>
              <a:off x="2052250" y="4789350"/>
              <a:ext cx="1998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Catamaran"/>
                  <a:ea typeface="Catamaran"/>
                  <a:cs typeface="Catamaran"/>
                  <a:sym typeface="Catamaran"/>
                </a:rPr>
                <a:t>TARGET</a:t>
              </a:r>
              <a:br>
                <a:rPr b="1" lang="en" sz="1800">
                  <a:solidFill>
                    <a:schemeClr val="dk1"/>
                  </a:solidFill>
                  <a:latin typeface="Catamaran"/>
                  <a:ea typeface="Catamaran"/>
                  <a:cs typeface="Catamaran"/>
                  <a:sym typeface="Catamaran"/>
                </a:rPr>
              </a:br>
              <a:r>
                <a:rPr b="1" lang="en" sz="1800">
                  <a:solidFill>
                    <a:schemeClr val="dk1"/>
                  </a:solidFill>
                  <a:latin typeface="Catamaran"/>
                  <a:ea typeface="Catamaran"/>
                  <a:cs typeface="Catamaran"/>
                  <a:sym typeface="Catamaran"/>
                </a:rPr>
                <a:t>DEMOGRAPHIC</a:t>
              </a:r>
              <a:endParaRPr b="1" sz="1800">
                <a:solidFill>
                  <a:schemeClr val="dk1"/>
                </a:solidFill>
                <a:latin typeface="Catamaran"/>
                <a:ea typeface="Catamaran"/>
                <a:cs typeface="Catamaran"/>
                <a:sym typeface="Catamaran"/>
              </a:endParaRPr>
            </a:p>
          </p:txBody>
        </p:sp>
      </p:grpSp>
      <p:cxnSp>
        <p:nvCxnSpPr>
          <p:cNvPr id="2744" name="Google Shape;2744;p26"/>
          <p:cNvCxnSpPr/>
          <p:nvPr/>
        </p:nvCxnSpPr>
        <p:spPr>
          <a:xfrm>
            <a:off x="7480350" y="2226575"/>
            <a:ext cx="1857900" cy="0"/>
          </a:xfrm>
          <a:prstGeom prst="straightConnector1">
            <a:avLst/>
          </a:prstGeom>
          <a:noFill/>
          <a:ln cap="flat" cmpd="sng" w="28575">
            <a:solidFill>
              <a:srgbClr val="58BDD0"/>
            </a:solidFill>
            <a:prstDash val="solid"/>
            <a:round/>
            <a:headEnd len="med" w="med" type="none"/>
            <a:tailEnd len="med" w="med" type="oval"/>
          </a:ln>
        </p:spPr>
      </p:cxnSp>
      <p:cxnSp>
        <p:nvCxnSpPr>
          <p:cNvPr id="2745" name="Google Shape;2745;p26"/>
          <p:cNvCxnSpPr>
            <a:stCxn id="2746" idx="3"/>
          </p:cNvCxnSpPr>
          <p:nvPr/>
        </p:nvCxnSpPr>
        <p:spPr>
          <a:xfrm>
            <a:off x="2503788" y="3437038"/>
            <a:ext cx="2193000" cy="0"/>
          </a:xfrm>
          <a:prstGeom prst="straightConnector1">
            <a:avLst/>
          </a:prstGeom>
          <a:noFill/>
          <a:ln cap="flat" cmpd="sng" w="28575">
            <a:solidFill>
              <a:srgbClr val="58BDD0"/>
            </a:solidFill>
            <a:prstDash val="solid"/>
            <a:round/>
            <a:headEnd len="med" w="med" type="oval"/>
            <a:tailEnd len="med" w="med" type="none"/>
          </a:ln>
        </p:spPr>
      </p:cxnSp>
      <p:cxnSp>
        <p:nvCxnSpPr>
          <p:cNvPr id="2747" name="Google Shape;2747;p26"/>
          <p:cNvCxnSpPr/>
          <p:nvPr/>
        </p:nvCxnSpPr>
        <p:spPr>
          <a:xfrm>
            <a:off x="7196025" y="4057725"/>
            <a:ext cx="2643600" cy="0"/>
          </a:xfrm>
          <a:prstGeom prst="straightConnector1">
            <a:avLst/>
          </a:prstGeom>
          <a:noFill/>
          <a:ln cap="flat" cmpd="sng" w="28575">
            <a:solidFill>
              <a:srgbClr val="58BDD0"/>
            </a:solidFill>
            <a:prstDash val="solid"/>
            <a:round/>
            <a:headEnd len="med" w="med" type="none"/>
            <a:tailEnd len="med" w="med" type="oval"/>
          </a:ln>
        </p:spPr>
      </p:cxnSp>
      <p:cxnSp>
        <p:nvCxnSpPr>
          <p:cNvPr id="2748" name="Google Shape;2748;p26"/>
          <p:cNvCxnSpPr/>
          <p:nvPr/>
        </p:nvCxnSpPr>
        <p:spPr>
          <a:xfrm>
            <a:off x="2933525" y="4633075"/>
            <a:ext cx="2330400" cy="0"/>
          </a:xfrm>
          <a:prstGeom prst="straightConnector1">
            <a:avLst/>
          </a:prstGeom>
          <a:noFill/>
          <a:ln cap="flat" cmpd="sng" w="28575">
            <a:solidFill>
              <a:srgbClr val="58BDD0"/>
            </a:solidFill>
            <a:prstDash val="solid"/>
            <a:round/>
            <a:headEnd len="med" w="med" type="oval"/>
            <a:tailEnd len="med" w="med" type="none"/>
          </a:ln>
        </p:spPr>
      </p:cxnSp>
      <p:sp>
        <p:nvSpPr>
          <p:cNvPr id="2749" name="Google Shape;2749;p26"/>
          <p:cNvSpPr txBox="1"/>
          <p:nvPr/>
        </p:nvSpPr>
        <p:spPr>
          <a:xfrm>
            <a:off x="9338250" y="2025725"/>
            <a:ext cx="255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atamaran"/>
                <a:ea typeface="Catamaran"/>
                <a:cs typeface="Catamaran"/>
                <a:sym typeface="Catamaran"/>
              </a:rPr>
              <a:t>11.5 Billion USD</a:t>
            </a:r>
            <a:endParaRPr b="1" sz="2400">
              <a:solidFill>
                <a:schemeClr val="dk1"/>
              </a:solidFill>
              <a:latin typeface="Catamaran"/>
              <a:ea typeface="Catamaran"/>
              <a:cs typeface="Catamaran"/>
              <a:sym typeface="Catamaran"/>
            </a:endParaRPr>
          </a:p>
        </p:txBody>
      </p:sp>
      <p:sp>
        <p:nvSpPr>
          <p:cNvPr id="2746" name="Google Shape;2746;p26"/>
          <p:cNvSpPr txBox="1"/>
          <p:nvPr/>
        </p:nvSpPr>
        <p:spPr>
          <a:xfrm>
            <a:off x="234888" y="3159988"/>
            <a:ext cx="226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atamaran"/>
                <a:ea typeface="Catamaran"/>
                <a:cs typeface="Catamaran"/>
                <a:sym typeface="Catamaran"/>
              </a:rPr>
              <a:t>7.27</a:t>
            </a:r>
            <a:r>
              <a:rPr b="1" lang="en" sz="2400">
                <a:solidFill>
                  <a:schemeClr val="dk1"/>
                </a:solidFill>
                <a:latin typeface="Catamaran"/>
                <a:ea typeface="Catamaran"/>
                <a:cs typeface="Catamaran"/>
                <a:sym typeface="Catamaran"/>
              </a:rPr>
              <a:t> Billion USD</a:t>
            </a:r>
            <a:endParaRPr b="1" sz="2400">
              <a:solidFill>
                <a:schemeClr val="dk1"/>
              </a:solidFill>
              <a:latin typeface="Catamaran"/>
              <a:ea typeface="Catamaran"/>
              <a:cs typeface="Catamaran"/>
              <a:sym typeface="Catamaran"/>
            </a:endParaRPr>
          </a:p>
        </p:txBody>
      </p:sp>
      <p:sp>
        <p:nvSpPr>
          <p:cNvPr id="2750" name="Google Shape;2750;p26"/>
          <p:cNvSpPr txBox="1"/>
          <p:nvPr/>
        </p:nvSpPr>
        <p:spPr>
          <a:xfrm>
            <a:off x="9839625" y="3780675"/>
            <a:ext cx="255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atamaran"/>
                <a:ea typeface="Catamaran"/>
                <a:cs typeface="Catamaran"/>
                <a:sym typeface="Catamaran"/>
              </a:rPr>
              <a:t>6.95</a:t>
            </a:r>
            <a:r>
              <a:rPr b="1" lang="en" sz="2400">
                <a:solidFill>
                  <a:schemeClr val="dk1"/>
                </a:solidFill>
                <a:latin typeface="Catamaran"/>
                <a:ea typeface="Catamaran"/>
                <a:cs typeface="Catamaran"/>
                <a:sym typeface="Catamaran"/>
              </a:rPr>
              <a:t> Billion USD</a:t>
            </a:r>
            <a:endParaRPr b="1" sz="2400">
              <a:solidFill>
                <a:schemeClr val="dk1"/>
              </a:solidFill>
              <a:latin typeface="Catamaran"/>
              <a:ea typeface="Catamaran"/>
              <a:cs typeface="Catamaran"/>
              <a:sym typeface="Catamaran"/>
            </a:endParaRPr>
          </a:p>
        </p:txBody>
      </p:sp>
      <p:sp>
        <p:nvSpPr>
          <p:cNvPr id="2751" name="Google Shape;2751;p26"/>
          <p:cNvSpPr txBox="1"/>
          <p:nvPr/>
        </p:nvSpPr>
        <p:spPr>
          <a:xfrm>
            <a:off x="664625" y="4356025"/>
            <a:ext cx="226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Catamaran"/>
                <a:ea typeface="Catamaran"/>
                <a:cs typeface="Catamaran"/>
                <a:sym typeface="Catamaran"/>
              </a:rPr>
              <a:t>1.37</a:t>
            </a:r>
            <a:r>
              <a:rPr b="1" lang="en" sz="2400">
                <a:solidFill>
                  <a:schemeClr val="dk1"/>
                </a:solidFill>
                <a:latin typeface="Catamaran"/>
                <a:ea typeface="Catamaran"/>
                <a:cs typeface="Catamaran"/>
                <a:sym typeface="Catamaran"/>
              </a:rPr>
              <a:t> Billion USD</a:t>
            </a:r>
            <a:endParaRPr b="1" sz="2400">
              <a:solidFill>
                <a:schemeClr val="dk1"/>
              </a:solidFill>
              <a:latin typeface="Catamaran"/>
              <a:ea typeface="Catamaran"/>
              <a:cs typeface="Catamaran"/>
              <a:sym typeface="Catamar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27"/>
          <p:cNvSpPr txBox="1"/>
          <p:nvPr>
            <p:ph type="title"/>
          </p:nvPr>
        </p:nvSpPr>
        <p:spPr>
          <a:xfrm>
            <a:off x="519550" y="750450"/>
            <a:ext cx="9341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Strider MK. II</a:t>
            </a:r>
            <a:endParaRPr/>
          </a:p>
        </p:txBody>
      </p:sp>
      <p:sp>
        <p:nvSpPr>
          <p:cNvPr id="2757" name="Google Shape;2757;p27"/>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8" name="Google Shape;2758;p27"/>
          <p:cNvPicPr preferRelativeResize="0"/>
          <p:nvPr/>
        </p:nvPicPr>
        <p:blipFill>
          <a:blip r:embed="rId3">
            <a:alphaModFix/>
          </a:blip>
          <a:stretch>
            <a:fillRect/>
          </a:stretch>
        </p:blipFill>
        <p:spPr>
          <a:xfrm>
            <a:off x="9988097" y="4606175"/>
            <a:ext cx="2203914" cy="2251825"/>
          </a:xfrm>
          <a:prstGeom prst="rect">
            <a:avLst/>
          </a:prstGeom>
          <a:noFill/>
          <a:ln>
            <a:noFill/>
          </a:ln>
        </p:spPr>
      </p:pic>
      <p:pic>
        <p:nvPicPr>
          <p:cNvPr id="2759" name="Google Shape;2759;p27"/>
          <p:cNvPicPr preferRelativeResize="0"/>
          <p:nvPr/>
        </p:nvPicPr>
        <p:blipFill>
          <a:blip r:embed="rId4">
            <a:alphaModFix/>
          </a:blip>
          <a:stretch>
            <a:fillRect/>
          </a:stretch>
        </p:blipFill>
        <p:spPr>
          <a:xfrm>
            <a:off x="2190750" y="534575"/>
            <a:ext cx="8572500" cy="6858000"/>
          </a:xfrm>
          <a:prstGeom prst="rect">
            <a:avLst/>
          </a:prstGeom>
          <a:noFill/>
          <a:ln>
            <a:noFill/>
          </a:ln>
        </p:spPr>
      </p:pic>
      <p:cxnSp>
        <p:nvCxnSpPr>
          <p:cNvPr id="2760" name="Google Shape;2760;p27"/>
          <p:cNvCxnSpPr/>
          <p:nvPr/>
        </p:nvCxnSpPr>
        <p:spPr>
          <a:xfrm flipH="1" rot="10800000">
            <a:off x="7571925" y="3861900"/>
            <a:ext cx="1365000" cy="665700"/>
          </a:xfrm>
          <a:prstGeom prst="straightConnector1">
            <a:avLst/>
          </a:prstGeom>
          <a:noFill/>
          <a:ln cap="flat" cmpd="sng" w="28575">
            <a:solidFill>
              <a:schemeClr val="lt1"/>
            </a:solidFill>
            <a:prstDash val="dash"/>
            <a:round/>
            <a:headEnd len="med" w="med" type="none"/>
            <a:tailEnd len="med" w="med" type="none"/>
          </a:ln>
        </p:spPr>
      </p:cxnSp>
      <p:cxnSp>
        <p:nvCxnSpPr>
          <p:cNvPr id="2761" name="Google Shape;2761;p27"/>
          <p:cNvCxnSpPr/>
          <p:nvPr/>
        </p:nvCxnSpPr>
        <p:spPr>
          <a:xfrm>
            <a:off x="8936850" y="3861775"/>
            <a:ext cx="1448100" cy="0"/>
          </a:xfrm>
          <a:prstGeom prst="straightConnector1">
            <a:avLst/>
          </a:prstGeom>
          <a:noFill/>
          <a:ln cap="flat" cmpd="sng" w="28575">
            <a:solidFill>
              <a:schemeClr val="lt1"/>
            </a:solidFill>
            <a:prstDash val="dash"/>
            <a:round/>
            <a:headEnd len="med" w="med" type="none"/>
            <a:tailEnd len="med" w="med" type="none"/>
          </a:ln>
        </p:spPr>
      </p:cxnSp>
      <p:sp>
        <p:nvSpPr>
          <p:cNvPr id="2762" name="Google Shape;2762;p27"/>
          <p:cNvSpPr txBox="1"/>
          <p:nvPr/>
        </p:nvSpPr>
        <p:spPr>
          <a:xfrm>
            <a:off x="8742100" y="3369050"/>
            <a:ext cx="300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tamaran"/>
                <a:ea typeface="Catamaran"/>
                <a:cs typeface="Catamaran"/>
                <a:sym typeface="Catamaran"/>
              </a:rPr>
              <a:t>Pneumatic Active System</a:t>
            </a:r>
            <a:endParaRPr sz="2000">
              <a:latin typeface="Catamaran"/>
              <a:ea typeface="Catamaran"/>
              <a:cs typeface="Catamaran"/>
              <a:sym typeface="Catamaran"/>
            </a:endParaRPr>
          </a:p>
        </p:txBody>
      </p:sp>
      <p:cxnSp>
        <p:nvCxnSpPr>
          <p:cNvPr id="2763" name="Google Shape;2763;p27"/>
          <p:cNvCxnSpPr/>
          <p:nvPr/>
        </p:nvCxnSpPr>
        <p:spPr>
          <a:xfrm rot="10800000">
            <a:off x="3080200" y="3921600"/>
            <a:ext cx="1365000" cy="665700"/>
          </a:xfrm>
          <a:prstGeom prst="straightConnector1">
            <a:avLst/>
          </a:prstGeom>
          <a:noFill/>
          <a:ln cap="flat" cmpd="sng" w="28575">
            <a:solidFill>
              <a:schemeClr val="lt1"/>
            </a:solidFill>
            <a:prstDash val="dash"/>
            <a:round/>
            <a:headEnd len="med" w="med" type="none"/>
            <a:tailEnd len="med" w="med" type="none"/>
          </a:ln>
        </p:spPr>
      </p:cxnSp>
      <p:cxnSp>
        <p:nvCxnSpPr>
          <p:cNvPr id="2764" name="Google Shape;2764;p27"/>
          <p:cNvCxnSpPr/>
          <p:nvPr/>
        </p:nvCxnSpPr>
        <p:spPr>
          <a:xfrm>
            <a:off x="4445200" y="2763300"/>
            <a:ext cx="1279200" cy="0"/>
          </a:xfrm>
          <a:prstGeom prst="straightConnector1">
            <a:avLst/>
          </a:prstGeom>
          <a:noFill/>
          <a:ln cap="flat" cmpd="sng" w="28575">
            <a:solidFill>
              <a:schemeClr val="lt1"/>
            </a:solidFill>
            <a:prstDash val="dash"/>
            <a:round/>
            <a:headEnd len="med" w="med" type="none"/>
            <a:tailEnd len="med" w="med" type="none"/>
          </a:ln>
        </p:spPr>
      </p:cxnSp>
      <p:sp>
        <p:nvSpPr>
          <p:cNvPr id="2765" name="Google Shape;2765;p27"/>
          <p:cNvSpPr txBox="1"/>
          <p:nvPr/>
        </p:nvSpPr>
        <p:spPr>
          <a:xfrm>
            <a:off x="-418025" y="3215150"/>
            <a:ext cx="33756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latin typeface="Catamaran"/>
                <a:ea typeface="Catamaran"/>
                <a:cs typeface="Catamaran"/>
                <a:sym typeface="Catamaran"/>
              </a:rPr>
              <a:t>Integrated Liquid </a:t>
            </a:r>
            <a:br>
              <a:rPr lang="en" sz="2000">
                <a:latin typeface="Catamaran"/>
                <a:ea typeface="Catamaran"/>
                <a:cs typeface="Catamaran"/>
                <a:sym typeface="Catamaran"/>
              </a:rPr>
            </a:br>
            <a:r>
              <a:rPr lang="en" sz="2000">
                <a:latin typeface="Catamaran"/>
                <a:ea typeface="Catamaran"/>
                <a:cs typeface="Catamaran"/>
                <a:sym typeface="Catamaran"/>
              </a:rPr>
              <a:t>Spring Passive System</a:t>
            </a:r>
            <a:endParaRPr sz="2000">
              <a:latin typeface="Catamaran"/>
              <a:ea typeface="Catamaran"/>
              <a:cs typeface="Catamaran"/>
              <a:sym typeface="Catamaran"/>
            </a:endParaRPr>
          </a:p>
        </p:txBody>
      </p:sp>
      <p:cxnSp>
        <p:nvCxnSpPr>
          <p:cNvPr id="2766" name="Google Shape;2766;p27"/>
          <p:cNvCxnSpPr>
            <a:endCxn id="2767" idx="2"/>
          </p:cNvCxnSpPr>
          <p:nvPr/>
        </p:nvCxnSpPr>
        <p:spPr>
          <a:xfrm>
            <a:off x="7727000" y="2311500"/>
            <a:ext cx="1732200" cy="0"/>
          </a:xfrm>
          <a:prstGeom prst="straightConnector1">
            <a:avLst/>
          </a:prstGeom>
          <a:noFill/>
          <a:ln cap="flat" cmpd="sng" w="28575">
            <a:solidFill>
              <a:schemeClr val="lt1"/>
            </a:solidFill>
            <a:prstDash val="dash"/>
            <a:round/>
            <a:headEnd len="med" w="med" type="none"/>
            <a:tailEnd len="med" w="med" type="none"/>
          </a:ln>
        </p:spPr>
      </p:cxnSp>
      <p:sp>
        <p:nvSpPr>
          <p:cNvPr id="2767" name="Google Shape;2767;p27"/>
          <p:cNvSpPr txBox="1"/>
          <p:nvPr/>
        </p:nvSpPr>
        <p:spPr>
          <a:xfrm>
            <a:off x="7955300" y="1818900"/>
            <a:ext cx="300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tamaran"/>
                <a:ea typeface="Catamaran"/>
                <a:cs typeface="Catamaran"/>
                <a:sym typeface="Catamaran"/>
              </a:rPr>
              <a:t>Carbon Fibre Frame</a:t>
            </a:r>
            <a:endParaRPr sz="2000">
              <a:latin typeface="Catamaran"/>
              <a:ea typeface="Catamaran"/>
              <a:cs typeface="Catamaran"/>
              <a:sym typeface="Catamaran"/>
            </a:endParaRPr>
          </a:p>
        </p:txBody>
      </p:sp>
      <p:cxnSp>
        <p:nvCxnSpPr>
          <p:cNvPr id="2768" name="Google Shape;2768;p27"/>
          <p:cNvCxnSpPr/>
          <p:nvPr/>
        </p:nvCxnSpPr>
        <p:spPr>
          <a:xfrm flipH="1" rot="10800000">
            <a:off x="3080200" y="2763300"/>
            <a:ext cx="1365000" cy="665700"/>
          </a:xfrm>
          <a:prstGeom prst="straightConnector1">
            <a:avLst/>
          </a:prstGeom>
          <a:noFill/>
          <a:ln cap="flat" cmpd="sng" w="28575">
            <a:solidFill>
              <a:schemeClr val="lt1"/>
            </a:solidFill>
            <a:prstDash val="dash"/>
            <a:round/>
            <a:headEnd len="med" w="med" type="none"/>
            <a:tailEnd len="med" w="med" type="none"/>
          </a:ln>
        </p:spPr>
      </p:cxnSp>
      <p:cxnSp>
        <p:nvCxnSpPr>
          <p:cNvPr id="2769" name="Google Shape;2769;p27"/>
          <p:cNvCxnSpPr/>
          <p:nvPr/>
        </p:nvCxnSpPr>
        <p:spPr>
          <a:xfrm>
            <a:off x="4445200" y="4587300"/>
            <a:ext cx="846300" cy="0"/>
          </a:xfrm>
          <a:prstGeom prst="straightConnector1">
            <a:avLst/>
          </a:prstGeom>
          <a:noFill/>
          <a:ln cap="flat" cmpd="sng" w="28575">
            <a:solidFill>
              <a:schemeClr val="lt1"/>
            </a:solidFill>
            <a:prstDash val="dash"/>
            <a:round/>
            <a:headEnd len="med" w="med" type="none"/>
            <a:tailEnd len="med" w="med" type="none"/>
          </a:ln>
        </p:spPr>
      </p:cxnSp>
      <p:cxnSp>
        <p:nvCxnSpPr>
          <p:cNvPr id="2770" name="Google Shape;2770;p27"/>
          <p:cNvCxnSpPr/>
          <p:nvPr/>
        </p:nvCxnSpPr>
        <p:spPr>
          <a:xfrm>
            <a:off x="3959800" y="5732075"/>
            <a:ext cx="1764600" cy="0"/>
          </a:xfrm>
          <a:prstGeom prst="straightConnector1">
            <a:avLst/>
          </a:prstGeom>
          <a:noFill/>
          <a:ln cap="flat" cmpd="sng" w="28575">
            <a:solidFill>
              <a:schemeClr val="lt1"/>
            </a:solidFill>
            <a:prstDash val="dash"/>
            <a:round/>
            <a:headEnd len="med" w="med" type="none"/>
            <a:tailEnd len="med" w="med" type="none"/>
          </a:ln>
        </p:spPr>
      </p:cxnSp>
      <p:sp>
        <p:nvSpPr>
          <p:cNvPr id="2771" name="Google Shape;2771;p27"/>
          <p:cNvSpPr txBox="1"/>
          <p:nvPr/>
        </p:nvSpPr>
        <p:spPr>
          <a:xfrm>
            <a:off x="3415900" y="5239475"/>
            <a:ext cx="178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tamaran"/>
                <a:ea typeface="Catamaran"/>
                <a:cs typeface="Catamaran"/>
                <a:sym typeface="Catamaran"/>
              </a:rPr>
              <a:t>Elastic Straps</a:t>
            </a:r>
            <a:endParaRPr sz="2000">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pic>
        <p:nvPicPr>
          <p:cNvPr id="2776" name="Google Shape;2776;p28"/>
          <p:cNvPicPr preferRelativeResize="0"/>
          <p:nvPr/>
        </p:nvPicPr>
        <p:blipFill>
          <a:blip r:embed="rId3">
            <a:alphaModFix/>
          </a:blip>
          <a:stretch>
            <a:fillRect/>
          </a:stretch>
        </p:blipFill>
        <p:spPr>
          <a:xfrm>
            <a:off x="-4750" y="5718000"/>
            <a:ext cx="955175" cy="1138575"/>
          </a:xfrm>
          <a:prstGeom prst="rect">
            <a:avLst/>
          </a:prstGeom>
          <a:noFill/>
          <a:ln>
            <a:noFill/>
          </a:ln>
        </p:spPr>
      </p:pic>
      <p:sp>
        <p:nvSpPr>
          <p:cNvPr id="2777" name="Google Shape;2777;p28"/>
          <p:cNvSpPr txBox="1"/>
          <p:nvPr>
            <p:ph type="title"/>
          </p:nvPr>
        </p:nvSpPr>
        <p:spPr>
          <a:xfrm>
            <a:off x="720400" y="288575"/>
            <a:ext cx="109119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Intellectual Property (IP)</a:t>
            </a:r>
            <a:endParaRPr/>
          </a:p>
        </p:txBody>
      </p:sp>
      <p:grpSp>
        <p:nvGrpSpPr>
          <p:cNvPr id="2778" name="Google Shape;2778;p28"/>
          <p:cNvGrpSpPr/>
          <p:nvPr/>
        </p:nvGrpSpPr>
        <p:grpSpPr>
          <a:xfrm>
            <a:off x="-4739" y="36585"/>
            <a:ext cx="829796" cy="822478"/>
            <a:chOff x="8787111" y="-109515"/>
            <a:chExt cx="829796" cy="822478"/>
          </a:xfrm>
        </p:grpSpPr>
        <p:sp>
          <p:nvSpPr>
            <p:cNvPr id="2779" name="Google Shape;2779;p28"/>
            <p:cNvSpPr/>
            <p:nvPr/>
          </p:nvSpPr>
          <p:spPr>
            <a:xfrm>
              <a:off x="8789233" y="-94223"/>
              <a:ext cx="818400" cy="787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780" name="Google Shape;2780;p28"/>
            <p:cNvGrpSpPr/>
            <p:nvPr/>
          </p:nvGrpSpPr>
          <p:grpSpPr>
            <a:xfrm>
              <a:off x="8787111" y="-91404"/>
              <a:ext cx="822906" cy="684628"/>
              <a:chOff x="3210826" y="234733"/>
              <a:chExt cx="1560900" cy="1298611"/>
            </a:xfrm>
          </p:grpSpPr>
          <p:cxnSp>
            <p:nvCxnSpPr>
              <p:cNvPr id="2781" name="Google Shape;2781;p28"/>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2" name="Google Shape;2782;p28"/>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3" name="Google Shape;2783;p28"/>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4" name="Google Shape;2784;p28"/>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5" name="Google Shape;2785;p28"/>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6" name="Google Shape;2786;p28"/>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7" name="Google Shape;2787;p28"/>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788" name="Google Shape;2788;p28"/>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789" name="Google Shape;2789;p28"/>
            <p:cNvGrpSpPr/>
            <p:nvPr/>
          </p:nvGrpSpPr>
          <p:grpSpPr>
            <a:xfrm rot="-59996">
              <a:off x="8801373" y="-102522"/>
              <a:ext cx="808541" cy="808491"/>
              <a:chOff x="3247624" y="213651"/>
              <a:chExt cx="1533709" cy="1533614"/>
            </a:xfrm>
          </p:grpSpPr>
          <p:sp>
            <p:nvSpPr>
              <p:cNvPr id="2790" name="Google Shape;2790;p28"/>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791" name="Google Shape;2791;p28"/>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792" name="Google Shape;2792;p28"/>
            <p:cNvSpPr/>
            <p:nvPr/>
          </p:nvSpPr>
          <p:spPr>
            <a:xfrm>
              <a:off x="9019934" y="116079"/>
              <a:ext cx="371100" cy="371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93" name="Google Shape;2793;p28"/>
            <p:cNvSpPr/>
            <p:nvPr/>
          </p:nvSpPr>
          <p:spPr>
            <a:xfrm>
              <a:off x="9111478" y="207623"/>
              <a:ext cx="188100" cy="188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794" name="Google Shape;2794;p28"/>
          <p:cNvGrpSpPr/>
          <p:nvPr/>
        </p:nvGrpSpPr>
        <p:grpSpPr>
          <a:xfrm>
            <a:off x="12103" y="6027928"/>
            <a:ext cx="786600" cy="786771"/>
            <a:chOff x="9610728" y="-92047"/>
            <a:chExt cx="786600" cy="786771"/>
          </a:xfrm>
        </p:grpSpPr>
        <p:sp>
          <p:nvSpPr>
            <p:cNvPr id="2795" name="Google Shape;2795;p28"/>
            <p:cNvSpPr/>
            <p:nvPr/>
          </p:nvSpPr>
          <p:spPr>
            <a:xfrm>
              <a:off x="9612753" y="-90961"/>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96" name="Google Shape;2796;p28"/>
            <p:cNvSpPr/>
            <p:nvPr/>
          </p:nvSpPr>
          <p:spPr>
            <a:xfrm rot="5400000">
              <a:off x="9612762" y="299924"/>
              <a:ext cx="394800" cy="39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797" name="Google Shape;2797;p28"/>
            <p:cNvGrpSpPr/>
            <p:nvPr/>
          </p:nvGrpSpPr>
          <p:grpSpPr>
            <a:xfrm rot="5400000">
              <a:off x="9708160" y="-97450"/>
              <a:ext cx="203781" cy="394767"/>
              <a:chOff x="10628069" y="2437255"/>
              <a:chExt cx="369772" cy="748800"/>
            </a:xfrm>
          </p:grpSpPr>
          <p:cxnSp>
            <p:nvCxnSpPr>
              <p:cNvPr id="2798" name="Google Shape;2798;p28"/>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799" name="Google Shape;2799;p28"/>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800" name="Google Shape;2800;p28"/>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801" name="Google Shape;2801;p28"/>
            <p:cNvGrpSpPr/>
            <p:nvPr/>
          </p:nvGrpSpPr>
          <p:grpSpPr>
            <a:xfrm rot="5400000">
              <a:off x="9711733" y="297164"/>
              <a:ext cx="194944" cy="394767"/>
              <a:chOff x="10628069" y="2437255"/>
              <a:chExt cx="369772" cy="748800"/>
            </a:xfrm>
          </p:grpSpPr>
          <p:cxnSp>
            <p:nvCxnSpPr>
              <p:cNvPr id="2802" name="Google Shape;2802;p28"/>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803" name="Google Shape;2803;p28"/>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2804" name="Google Shape;2804;p28"/>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805" name="Google Shape;2805;p28"/>
            <p:cNvSpPr/>
            <p:nvPr/>
          </p:nvSpPr>
          <p:spPr>
            <a:xfrm flipH="1" rot="10800000">
              <a:off x="9610728" y="-92047"/>
              <a:ext cx="786600" cy="786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806" name="Google Shape;2806;p28"/>
            <p:cNvGrpSpPr/>
            <p:nvPr/>
          </p:nvGrpSpPr>
          <p:grpSpPr>
            <a:xfrm flipH="1" rot="-5400000">
              <a:off x="9711108" y="3011"/>
              <a:ext cx="592151" cy="592151"/>
              <a:chOff x="6214949" y="2511699"/>
              <a:chExt cx="1123200" cy="1123200"/>
            </a:xfrm>
          </p:grpSpPr>
          <p:sp>
            <p:nvSpPr>
              <p:cNvPr id="2807" name="Google Shape;2807;p28"/>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08" name="Google Shape;2808;p28"/>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09" name="Google Shape;2809;p28"/>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grpSp>
      <p:grpSp>
        <p:nvGrpSpPr>
          <p:cNvPr id="2810" name="Google Shape;2810;p28"/>
          <p:cNvGrpSpPr/>
          <p:nvPr/>
        </p:nvGrpSpPr>
        <p:grpSpPr>
          <a:xfrm>
            <a:off x="11393692" y="-11"/>
            <a:ext cx="798315" cy="784708"/>
            <a:chOff x="7222892" y="1006464"/>
            <a:chExt cx="798315" cy="784708"/>
          </a:xfrm>
        </p:grpSpPr>
        <p:sp>
          <p:nvSpPr>
            <p:cNvPr id="2811" name="Google Shape;2811;p28"/>
            <p:cNvSpPr/>
            <p:nvPr/>
          </p:nvSpPr>
          <p:spPr>
            <a:xfrm rot="10800000">
              <a:off x="7225243" y="1015072"/>
              <a:ext cx="776100" cy="7761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12" name="Google Shape;2812;p28"/>
            <p:cNvSpPr/>
            <p:nvPr/>
          </p:nvSpPr>
          <p:spPr>
            <a:xfrm>
              <a:off x="7625743" y="1396358"/>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813" name="Google Shape;2813;p28"/>
            <p:cNvGrpSpPr/>
            <p:nvPr/>
          </p:nvGrpSpPr>
          <p:grpSpPr>
            <a:xfrm rot="10800000">
              <a:off x="7222892" y="1006464"/>
              <a:ext cx="798315" cy="400936"/>
              <a:chOff x="10576560" y="3328633"/>
              <a:chExt cx="1514255" cy="760500"/>
            </a:xfrm>
          </p:grpSpPr>
          <p:sp>
            <p:nvSpPr>
              <p:cNvPr id="2814" name="Google Shape;2814;p28"/>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15" name="Google Shape;2815;p28"/>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816" name="Google Shape;2816;p28"/>
            <p:cNvSpPr/>
            <p:nvPr/>
          </p:nvSpPr>
          <p:spPr>
            <a:xfrm flipH="1" rot="-5400000">
              <a:off x="7424532" y="1183914"/>
              <a:ext cx="406500" cy="4065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17" name="Google Shape;2817;p28"/>
            <p:cNvSpPr/>
            <p:nvPr/>
          </p:nvSpPr>
          <p:spPr>
            <a:xfrm rot="-5400000">
              <a:off x="7423686" y="1183098"/>
              <a:ext cx="406500" cy="4065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818" name="Google Shape;2818;p28"/>
            <p:cNvGrpSpPr/>
            <p:nvPr/>
          </p:nvGrpSpPr>
          <p:grpSpPr>
            <a:xfrm>
              <a:off x="7468107" y="1225849"/>
              <a:ext cx="310310" cy="310310"/>
              <a:chOff x="9392653" y="5061283"/>
              <a:chExt cx="588600" cy="588600"/>
            </a:xfrm>
          </p:grpSpPr>
          <p:sp>
            <p:nvSpPr>
              <p:cNvPr id="2819" name="Google Shape;2819;p28"/>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20" name="Google Shape;2820;p28"/>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21" name="Google Shape;2821;p28"/>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pic>
        <p:nvPicPr>
          <p:cNvPr id="2822" name="Google Shape;2822;p28"/>
          <p:cNvPicPr preferRelativeResize="0"/>
          <p:nvPr/>
        </p:nvPicPr>
        <p:blipFill>
          <a:blip r:embed="rId4">
            <a:alphaModFix/>
          </a:blip>
          <a:stretch>
            <a:fillRect/>
          </a:stretch>
        </p:blipFill>
        <p:spPr>
          <a:xfrm>
            <a:off x="2280777" y="4109388"/>
            <a:ext cx="2688000" cy="1515299"/>
          </a:xfrm>
          <a:prstGeom prst="rect">
            <a:avLst/>
          </a:prstGeom>
          <a:noFill/>
          <a:ln cap="flat" cmpd="sng" w="38100">
            <a:solidFill>
              <a:srgbClr val="12C0D3"/>
            </a:solidFill>
            <a:prstDash val="solid"/>
            <a:round/>
            <a:headEnd len="sm" w="sm" type="none"/>
            <a:tailEnd len="sm" w="sm" type="none"/>
          </a:ln>
        </p:spPr>
      </p:pic>
      <p:sp>
        <p:nvSpPr>
          <p:cNvPr id="2823" name="Google Shape;2823;p28"/>
          <p:cNvSpPr txBox="1"/>
          <p:nvPr>
            <p:ph idx="7" type="body"/>
          </p:nvPr>
        </p:nvSpPr>
        <p:spPr>
          <a:xfrm>
            <a:off x="1809625" y="5587400"/>
            <a:ext cx="3630300" cy="925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Soft inflatable exosuit for knee rehabilitation (US11259980B2)</a:t>
            </a:r>
            <a:endParaRPr/>
          </a:p>
        </p:txBody>
      </p:sp>
      <p:pic>
        <p:nvPicPr>
          <p:cNvPr id="2824" name="Google Shape;2824;p28"/>
          <p:cNvPicPr preferRelativeResize="0"/>
          <p:nvPr/>
        </p:nvPicPr>
        <p:blipFill>
          <a:blip r:embed="rId5">
            <a:alphaModFix/>
          </a:blip>
          <a:stretch>
            <a:fillRect/>
          </a:stretch>
        </p:blipFill>
        <p:spPr>
          <a:xfrm>
            <a:off x="2280775" y="2321112"/>
            <a:ext cx="2688000" cy="1102446"/>
          </a:xfrm>
          <a:prstGeom prst="rect">
            <a:avLst/>
          </a:prstGeom>
          <a:noFill/>
          <a:ln cap="flat" cmpd="sng" w="38100">
            <a:solidFill>
              <a:schemeClr val="accent1"/>
            </a:solidFill>
            <a:prstDash val="solid"/>
            <a:round/>
            <a:headEnd len="sm" w="sm" type="none"/>
            <a:tailEnd len="sm" w="sm" type="none"/>
          </a:ln>
        </p:spPr>
      </p:pic>
      <p:sp>
        <p:nvSpPr>
          <p:cNvPr id="2825" name="Google Shape;2825;p28"/>
          <p:cNvSpPr txBox="1"/>
          <p:nvPr/>
        </p:nvSpPr>
        <p:spPr>
          <a:xfrm>
            <a:off x="2124775" y="3423563"/>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100"/>
              </a:spcAft>
              <a:buNone/>
            </a:pPr>
            <a:r>
              <a:rPr lang="en" sz="1600">
                <a:solidFill>
                  <a:schemeClr val="lt1"/>
                </a:solidFill>
                <a:latin typeface="Catamaran"/>
                <a:ea typeface="Catamaran"/>
                <a:cs typeface="Catamaran"/>
                <a:sym typeface="Catamaran"/>
              </a:rPr>
              <a:t>Hinge for a brace (US11464661B2)</a:t>
            </a:r>
            <a:endParaRPr sz="1600">
              <a:solidFill>
                <a:schemeClr val="lt1"/>
              </a:solidFill>
              <a:latin typeface="Catamaran"/>
              <a:ea typeface="Catamaran"/>
              <a:cs typeface="Catamaran"/>
              <a:sym typeface="Catamaran"/>
            </a:endParaRPr>
          </a:p>
        </p:txBody>
      </p:sp>
      <p:sp>
        <p:nvSpPr>
          <p:cNvPr id="2826" name="Google Shape;2826;p28"/>
          <p:cNvSpPr txBox="1"/>
          <p:nvPr/>
        </p:nvSpPr>
        <p:spPr>
          <a:xfrm>
            <a:off x="5816726" y="5611700"/>
            <a:ext cx="28569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lt1"/>
                </a:solidFill>
                <a:latin typeface="Catamaran"/>
                <a:ea typeface="Catamaran"/>
                <a:cs typeface="Catamaran"/>
                <a:sym typeface="Catamaran"/>
              </a:rPr>
              <a:t>Knee brace having an inflatable pad circumscribing the patella</a:t>
            </a:r>
            <a:endParaRPr sz="1600">
              <a:solidFill>
                <a:schemeClr val="lt1"/>
              </a:solidFill>
              <a:latin typeface="Catamaran"/>
              <a:ea typeface="Catamaran"/>
              <a:cs typeface="Catamaran"/>
              <a:sym typeface="Catamaran"/>
            </a:endParaRPr>
          </a:p>
          <a:p>
            <a:pPr indent="0" lvl="0" marL="0" rtl="0" algn="ctr">
              <a:lnSpc>
                <a:spcPct val="115000"/>
              </a:lnSpc>
              <a:spcBef>
                <a:spcPts val="0"/>
              </a:spcBef>
              <a:spcAft>
                <a:spcPts val="2100"/>
              </a:spcAft>
              <a:buNone/>
            </a:pPr>
            <a:r>
              <a:rPr lang="en" sz="1600">
                <a:solidFill>
                  <a:schemeClr val="lt1"/>
                </a:solidFill>
                <a:latin typeface="Catamaran"/>
                <a:ea typeface="Catamaran"/>
                <a:cs typeface="Catamaran"/>
                <a:sym typeface="Catamaran"/>
              </a:rPr>
              <a:t>(</a:t>
            </a:r>
            <a:r>
              <a:rPr lang="en" sz="1600">
                <a:solidFill>
                  <a:schemeClr val="lt1"/>
                </a:solidFill>
                <a:latin typeface="Catamaran"/>
                <a:ea typeface="Catamaran"/>
                <a:cs typeface="Catamaran"/>
                <a:sym typeface="Catamaran"/>
              </a:rPr>
              <a:t>US5792084A)</a:t>
            </a:r>
            <a:endParaRPr sz="1600">
              <a:solidFill>
                <a:schemeClr val="lt1"/>
              </a:solidFill>
              <a:latin typeface="Catamaran"/>
              <a:ea typeface="Catamaran"/>
              <a:cs typeface="Catamaran"/>
              <a:sym typeface="Catamaran"/>
            </a:endParaRPr>
          </a:p>
        </p:txBody>
      </p:sp>
      <p:sp>
        <p:nvSpPr>
          <p:cNvPr id="2827" name="Google Shape;2827;p28"/>
          <p:cNvSpPr txBox="1"/>
          <p:nvPr/>
        </p:nvSpPr>
        <p:spPr>
          <a:xfrm>
            <a:off x="2124775" y="1477900"/>
            <a:ext cx="30000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Catamaran"/>
                <a:ea typeface="Catamaran"/>
                <a:cs typeface="Catamaran"/>
                <a:sym typeface="Catamaran"/>
              </a:rPr>
              <a:t>Patents that may pose a barrier to commercialization</a:t>
            </a:r>
            <a:endParaRPr b="1" sz="1600">
              <a:solidFill>
                <a:schemeClr val="dk1"/>
              </a:solidFill>
              <a:latin typeface="Catamaran"/>
              <a:ea typeface="Catamaran"/>
              <a:cs typeface="Catamaran"/>
              <a:sym typeface="Catamaran"/>
            </a:endParaRPr>
          </a:p>
        </p:txBody>
      </p:sp>
      <p:pic>
        <p:nvPicPr>
          <p:cNvPr id="2828" name="Google Shape;2828;p28"/>
          <p:cNvPicPr preferRelativeResize="0"/>
          <p:nvPr/>
        </p:nvPicPr>
        <p:blipFill>
          <a:blip r:embed="rId6">
            <a:alphaModFix/>
          </a:blip>
          <a:stretch>
            <a:fillRect/>
          </a:stretch>
        </p:blipFill>
        <p:spPr>
          <a:xfrm>
            <a:off x="9153775" y="3229500"/>
            <a:ext cx="1784526" cy="2390231"/>
          </a:xfrm>
          <a:prstGeom prst="rect">
            <a:avLst/>
          </a:prstGeom>
          <a:noFill/>
          <a:ln cap="flat" cmpd="sng" w="38100">
            <a:solidFill>
              <a:schemeClr val="accent3"/>
            </a:solidFill>
            <a:prstDash val="solid"/>
            <a:round/>
            <a:headEnd len="sm" w="sm" type="none"/>
            <a:tailEnd len="sm" w="sm" type="none"/>
          </a:ln>
        </p:spPr>
      </p:pic>
      <p:sp>
        <p:nvSpPr>
          <p:cNvPr id="2829" name="Google Shape;2829;p28"/>
          <p:cNvSpPr txBox="1"/>
          <p:nvPr/>
        </p:nvSpPr>
        <p:spPr>
          <a:xfrm>
            <a:off x="9104025" y="5611700"/>
            <a:ext cx="18840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chemeClr val="lt1"/>
                </a:solidFill>
                <a:latin typeface="Catamaran"/>
                <a:ea typeface="Catamaran"/>
                <a:cs typeface="Catamaran"/>
                <a:sym typeface="Catamaran"/>
              </a:rPr>
              <a:t>Osteoarthritic knee brace</a:t>
            </a:r>
            <a:endParaRPr sz="1600">
              <a:solidFill>
                <a:schemeClr val="lt1"/>
              </a:solidFill>
              <a:latin typeface="Catamaran"/>
              <a:ea typeface="Catamaran"/>
              <a:cs typeface="Catamaran"/>
              <a:sym typeface="Catamaran"/>
            </a:endParaRPr>
          </a:p>
          <a:p>
            <a:pPr indent="0" lvl="0" marL="0" rtl="0" algn="ctr">
              <a:lnSpc>
                <a:spcPct val="115000"/>
              </a:lnSpc>
              <a:spcBef>
                <a:spcPts val="0"/>
              </a:spcBef>
              <a:spcAft>
                <a:spcPts val="2100"/>
              </a:spcAft>
              <a:buNone/>
            </a:pPr>
            <a:r>
              <a:rPr lang="en" sz="1600">
                <a:solidFill>
                  <a:schemeClr val="lt1"/>
                </a:solidFill>
                <a:latin typeface="Catamaran"/>
                <a:ea typeface="Catamaran"/>
                <a:cs typeface="Catamaran"/>
                <a:sym typeface="Catamaran"/>
              </a:rPr>
              <a:t>(EP0670152B1)</a:t>
            </a:r>
            <a:endParaRPr/>
          </a:p>
        </p:txBody>
      </p:sp>
      <p:sp>
        <p:nvSpPr>
          <p:cNvPr id="2830" name="Google Shape;2830;p28"/>
          <p:cNvSpPr txBox="1"/>
          <p:nvPr/>
        </p:nvSpPr>
        <p:spPr>
          <a:xfrm>
            <a:off x="7090188" y="26333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Catamaran"/>
                <a:ea typeface="Catamaran"/>
                <a:cs typeface="Catamaran"/>
                <a:sym typeface="Catamaran"/>
              </a:rPr>
              <a:t>Expired Patents</a:t>
            </a:r>
            <a:endParaRPr b="1" sz="1600">
              <a:solidFill>
                <a:schemeClr val="dk1"/>
              </a:solidFill>
              <a:latin typeface="Catamaran"/>
              <a:ea typeface="Catamaran"/>
              <a:cs typeface="Catamaran"/>
              <a:sym typeface="Catamaran"/>
            </a:endParaRPr>
          </a:p>
        </p:txBody>
      </p:sp>
      <p:pic>
        <p:nvPicPr>
          <p:cNvPr id="2831" name="Google Shape;2831;p28"/>
          <p:cNvPicPr preferRelativeResize="0"/>
          <p:nvPr/>
        </p:nvPicPr>
        <p:blipFill>
          <a:blip r:embed="rId7">
            <a:alphaModFix/>
          </a:blip>
          <a:stretch>
            <a:fillRect/>
          </a:stretch>
        </p:blipFill>
        <p:spPr>
          <a:xfrm>
            <a:off x="6361313" y="3180425"/>
            <a:ext cx="1784525" cy="2431281"/>
          </a:xfrm>
          <a:prstGeom prst="rect">
            <a:avLst/>
          </a:prstGeom>
          <a:noFill/>
          <a:ln cap="flat" cmpd="sng" w="38100">
            <a:solidFill>
              <a:schemeClr val="accent4"/>
            </a:solidFill>
            <a:prstDash val="solid"/>
            <a:round/>
            <a:headEnd len="sm" w="sm" type="none"/>
            <a:tailEnd len="sm" w="sm" type="none"/>
          </a:ln>
        </p:spPr>
      </p:pic>
      <p:sp>
        <p:nvSpPr>
          <p:cNvPr id="2832" name="Google Shape;2832;p28"/>
          <p:cNvSpPr txBox="1"/>
          <p:nvPr/>
        </p:nvSpPr>
        <p:spPr>
          <a:xfrm>
            <a:off x="6451275" y="1440413"/>
            <a:ext cx="39600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latin typeface="Catamaran"/>
                <a:ea typeface="Catamaran"/>
                <a:cs typeface="Catamaran"/>
                <a:sym typeface="Catamaran"/>
              </a:rPr>
              <a:t>✓ </a:t>
            </a:r>
            <a:r>
              <a:rPr lang="en" sz="1500">
                <a:latin typeface="Catamaran"/>
                <a:ea typeface="Catamaran"/>
                <a:cs typeface="Catamaran"/>
                <a:sym typeface="Catamaran"/>
              </a:rPr>
              <a:t>Conducted a “Freedom to Operate” search</a:t>
            </a:r>
            <a:endParaRPr sz="1500">
              <a:latin typeface="Catamaran"/>
              <a:ea typeface="Catamaran"/>
              <a:cs typeface="Catamaran"/>
              <a:sym typeface="Catamaran"/>
            </a:endParaRPr>
          </a:p>
          <a:p>
            <a:pPr indent="0" lvl="0" marL="0" rtl="0" algn="l">
              <a:lnSpc>
                <a:spcPct val="115000"/>
              </a:lnSpc>
              <a:spcBef>
                <a:spcPts val="0"/>
              </a:spcBef>
              <a:spcAft>
                <a:spcPts val="0"/>
              </a:spcAft>
              <a:buNone/>
            </a:pPr>
            <a:r>
              <a:rPr b="1" lang="en" sz="1500">
                <a:latin typeface="Catamaran"/>
                <a:ea typeface="Catamaran"/>
                <a:cs typeface="Catamaran"/>
                <a:sym typeface="Catamaran"/>
              </a:rPr>
              <a:t>✓ </a:t>
            </a:r>
            <a:r>
              <a:rPr lang="en" sz="1500">
                <a:latin typeface="Catamaran"/>
                <a:ea typeface="Catamaran"/>
                <a:cs typeface="Catamaran"/>
                <a:sym typeface="Catamaran"/>
              </a:rPr>
              <a:t>Diversified search queries to broaden search</a:t>
            </a:r>
            <a:endParaRPr sz="1500">
              <a:latin typeface="Catamaran"/>
              <a:ea typeface="Catamaran"/>
              <a:cs typeface="Catamaran"/>
              <a:sym typeface="Catamaran"/>
            </a:endParaRPr>
          </a:p>
          <a:p>
            <a:pPr indent="0" lvl="0" marL="0" rtl="0" algn="l">
              <a:lnSpc>
                <a:spcPct val="115000"/>
              </a:lnSpc>
              <a:spcBef>
                <a:spcPts val="0"/>
              </a:spcBef>
              <a:spcAft>
                <a:spcPts val="0"/>
              </a:spcAft>
              <a:buNone/>
            </a:pPr>
            <a:r>
              <a:rPr b="1" lang="en" sz="1500">
                <a:latin typeface="Catamaran"/>
                <a:ea typeface="Catamaran"/>
                <a:cs typeface="Catamaran"/>
                <a:sym typeface="Catamaran"/>
              </a:rPr>
              <a:t>✓ Strider Mark II has the freedom to operate</a:t>
            </a:r>
            <a:endParaRPr sz="1500">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29"/>
          <p:cNvSpPr txBox="1"/>
          <p:nvPr>
            <p:ph type="title"/>
          </p:nvPr>
        </p:nvSpPr>
        <p:spPr>
          <a:xfrm>
            <a:off x="720400" y="288575"/>
            <a:ext cx="109119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Equity Considerations</a:t>
            </a:r>
            <a:endParaRPr/>
          </a:p>
        </p:txBody>
      </p:sp>
      <p:grpSp>
        <p:nvGrpSpPr>
          <p:cNvPr id="2838" name="Google Shape;2838;p29"/>
          <p:cNvGrpSpPr/>
          <p:nvPr/>
        </p:nvGrpSpPr>
        <p:grpSpPr>
          <a:xfrm>
            <a:off x="-4739" y="36585"/>
            <a:ext cx="829796" cy="822478"/>
            <a:chOff x="8787111" y="-109515"/>
            <a:chExt cx="829796" cy="822478"/>
          </a:xfrm>
        </p:grpSpPr>
        <p:sp>
          <p:nvSpPr>
            <p:cNvPr id="2839" name="Google Shape;2839;p29"/>
            <p:cNvSpPr/>
            <p:nvPr/>
          </p:nvSpPr>
          <p:spPr>
            <a:xfrm>
              <a:off x="8789233" y="-94223"/>
              <a:ext cx="818400" cy="7872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840" name="Google Shape;2840;p29"/>
            <p:cNvGrpSpPr/>
            <p:nvPr/>
          </p:nvGrpSpPr>
          <p:grpSpPr>
            <a:xfrm>
              <a:off x="8787111" y="-91404"/>
              <a:ext cx="822906" cy="684628"/>
              <a:chOff x="3210826" y="234733"/>
              <a:chExt cx="1560900" cy="1298611"/>
            </a:xfrm>
          </p:grpSpPr>
          <p:cxnSp>
            <p:nvCxnSpPr>
              <p:cNvPr id="2841" name="Google Shape;2841;p29"/>
              <p:cNvCxnSpPr/>
              <p:nvPr/>
            </p:nvCxnSpPr>
            <p:spPr>
              <a:xfrm>
                <a:off x="3991276" y="752894"/>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2" name="Google Shape;2842;p29"/>
              <p:cNvCxnSpPr/>
              <p:nvPr/>
            </p:nvCxnSpPr>
            <p:spPr>
              <a:xfrm>
                <a:off x="3991276" y="567379"/>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3" name="Google Shape;2843;p29"/>
              <p:cNvCxnSpPr/>
              <p:nvPr/>
            </p:nvCxnSpPr>
            <p:spPr>
              <a:xfrm>
                <a:off x="3991276" y="381863"/>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4" name="Google Shape;2844;p29"/>
              <p:cNvCxnSpPr/>
              <p:nvPr/>
            </p:nvCxnSpPr>
            <p:spPr>
              <a:xfrm>
                <a:off x="3991276" y="196347"/>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5" name="Google Shape;2845;p29"/>
              <p:cNvCxnSpPr/>
              <p:nvPr/>
            </p:nvCxnSpPr>
            <p:spPr>
              <a:xfrm>
                <a:off x="3991276" y="1083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6" name="Google Shape;2846;p29"/>
              <p:cNvCxnSpPr/>
              <p:nvPr/>
            </p:nvCxnSpPr>
            <p:spPr>
              <a:xfrm>
                <a:off x="3991276" y="-174685"/>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7" name="Google Shape;2847;p29"/>
              <p:cNvCxnSpPr/>
              <p:nvPr/>
            </p:nvCxnSpPr>
            <p:spPr>
              <a:xfrm>
                <a:off x="3991276" y="-360201"/>
                <a:ext cx="0" cy="1560900"/>
              </a:xfrm>
              <a:prstGeom prst="straightConnector1">
                <a:avLst/>
              </a:prstGeom>
              <a:noFill/>
              <a:ln cap="flat" cmpd="sng" w="9525">
                <a:solidFill>
                  <a:schemeClr val="accent1"/>
                </a:solidFill>
                <a:prstDash val="solid"/>
                <a:miter lim="800000"/>
                <a:headEnd len="sm" w="sm" type="none"/>
                <a:tailEnd len="sm" w="sm" type="none"/>
              </a:ln>
            </p:spPr>
          </p:cxnSp>
          <p:cxnSp>
            <p:nvCxnSpPr>
              <p:cNvPr id="2848" name="Google Shape;2848;p29"/>
              <p:cNvCxnSpPr/>
              <p:nvPr/>
            </p:nvCxnSpPr>
            <p:spPr>
              <a:xfrm>
                <a:off x="3991276" y="-545717"/>
                <a:ext cx="0" cy="1560900"/>
              </a:xfrm>
              <a:prstGeom prst="straightConnector1">
                <a:avLst/>
              </a:prstGeom>
              <a:noFill/>
              <a:ln cap="flat" cmpd="sng" w="9525">
                <a:solidFill>
                  <a:schemeClr val="accent1"/>
                </a:solidFill>
                <a:prstDash val="solid"/>
                <a:miter lim="800000"/>
                <a:headEnd len="sm" w="sm" type="none"/>
                <a:tailEnd len="sm" w="sm" type="none"/>
              </a:ln>
            </p:spPr>
          </p:cxnSp>
        </p:grpSp>
        <p:grpSp>
          <p:nvGrpSpPr>
            <p:cNvPr id="2849" name="Google Shape;2849;p29"/>
            <p:cNvGrpSpPr/>
            <p:nvPr/>
          </p:nvGrpSpPr>
          <p:grpSpPr>
            <a:xfrm rot="-59996">
              <a:off x="8801373" y="-102522"/>
              <a:ext cx="808541" cy="808491"/>
              <a:chOff x="3247624" y="213651"/>
              <a:chExt cx="1533709" cy="1533614"/>
            </a:xfrm>
          </p:grpSpPr>
          <p:sp>
            <p:nvSpPr>
              <p:cNvPr id="2850" name="Google Shape;2850;p29"/>
              <p:cNvSpPr/>
              <p:nvPr/>
            </p:nvSpPr>
            <p:spPr>
              <a:xfrm flipH="1" rot="-2642172">
                <a:off x="3472138" y="438179"/>
                <a:ext cx="1084572" cy="1084572"/>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51" name="Google Shape;2851;p29"/>
              <p:cNvSpPr/>
              <p:nvPr/>
            </p:nvSpPr>
            <p:spPr>
              <a:xfrm flipH="1" rot="8157828">
                <a:off x="3472247" y="438165"/>
                <a:ext cx="1084572" cy="1084572"/>
              </a:xfrm>
              <a:prstGeom prst="arc">
                <a:avLst>
                  <a:gd fmla="val 16200000" name="adj1"/>
                  <a:gd fmla="val 54672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sp>
          <p:nvSpPr>
            <p:cNvPr id="2852" name="Google Shape;2852;p29"/>
            <p:cNvSpPr/>
            <p:nvPr/>
          </p:nvSpPr>
          <p:spPr>
            <a:xfrm>
              <a:off x="9019934" y="116079"/>
              <a:ext cx="371100" cy="371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53" name="Google Shape;2853;p29"/>
            <p:cNvSpPr/>
            <p:nvPr/>
          </p:nvSpPr>
          <p:spPr>
            <a:xfrm>
              <a:off x="9111478" y="207623"/>
              <a:ext cx="188100" cy="188100"/>
            </a:xfrm>
            <a:prstGeom prst="ellipse">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854" name="Google Shape;2854;p29"/>
          <p:cNvGrpSpPr/>
          <p:nvPr/>
        </p:nvGrpSpPr>
        <p:grpSpPr>
          <a:xfrm>
            <a:off x="-4941" y="5902201"/>
            <a:ext cx="829784" cy="955769"/>
            <a:chOff x="9610728" y="-92047"/>
            <a:chExt cx="786600" cy="786771"/>
          </a:xfrm>
        </p:grpSpPr>
        <p:sp>
          <p:nvSpPr>
            <p:cNvPr id="2855" name="Google Shape;2855;p29"/>
            <p:cNvSpPr/>
            <p:nvPr/>
          </p:nvSpPr>
          <p:spPr>
            <a:xfrm>
              <a:off x="9612753" y="-90961"/>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56" name="Google Shape;2856;p29"/>
            <p:cNvSpPr/>
            <p:nvPr/>
          </p:nvSpPr>
          <p:spPr>
            <a:xfrm rot="5400000">
              <a:off x="9612762" y="299924"/>
              <a:ext cx="394800" cy="394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857" name="Google Shape;2857;p29"/>
            <p:cNvGrpSpPr/>
            <p:nvPr/>
          </p:nvGrpSpPr>
          <p:grpSpPr>
            <a:xfrm rot="5400000">
              <a:off x="9708160" y="-97450"/>
              <a:ext cx="203781" cy="394767"/>
              <a:chOff x="10628069" y="2437255"/>
              <a:chExt cx="369772" cy="748800"/>
            </a:xfrm>
          </p:grpSpPr>
          <p:cxnSp>
            <p:nvCxnSpPr>
              <p:cNvPr id="2858" name="Google Shape;2858;p29"/>
              <p:cNvCxnSpPr/>
              <p:nvPr/>
            </p:nvCxnSpPr>
            <p:spPr>
              <a:xfrm>
                <a:off x="10997841" y="2437255"/>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59" name="Google Shape;2859;p29"/>
              <p:cNvCxnSpPr/>
              <p:nvPr/>
            </p:nvCxnSpPr>
            <p:spPr>
              <a:xfrm>
                <a:off x="10812955" y="2437255"/>
                <a:ext cx="0" cy="748800"/>
              </a:xfrm>
              <a:prstGeom prst="straightConnector1">
                <a:avLst/>
              </a:prstGeom>
              <a:noFill/>
              <a:ln cap="flat" cmpd="sng" w="9525">
                <a:solidFill>
                  <a:schemeClr val="accent1"/>
                </a:solidFill>
                <a:prstDash val="solid"/>
                <a:miter lim="800000"/>
                <a:headEnd len="sm" w="sm" type="none"/>
                <a:tailEnd len="sm" w="sm" type="none"/>
              </a:ln>
            </p:spPr>
          </p:cxnSp>
          <p:cxnSp>
            <p:nvCxnSpPr>
              <p:cNvPr id="2860" name="Google Shape;2860;p29"/>
              <p:cNvCxnSpPr/>
              <p:nvPr/>
            </p:nvCxnSpPr>
            <p:spPr>
              <a:xfrm>
                <a:off x="10628069" y="2437255"/>
                <a:ext cx="0" cy="748800"/>
              </a:xfrm>
              <a:prstGeom prst="straightConnector1">
                <a:avLst/>
              </a:prstGeom>
              <a:noFill/>
              <a:ln cap="flat" cmpd="sng" w="9525">
                <a:solidFill>
                  <a:schemeClr val="accent3"/>
                </a:solidFill>
                <a:prstDash val="solid"/>
                <a:miter lim="800000"/>
                <a:headEnd len="sm" w="sm" type="none"/>
                <a:tailEnd len="sm" w="sm" type="none"/>
              </a:ln>
            </p:spPr>
          </p:cxnSp>
        </p:grpSp>
        <p:grpSp>
          <p:nvGrpSpPr>
            <p:cNvPr id="2861" name="Google Shape;2861;p29"/>
            <p:cNvGrpSpPr/>
            <p:nvPr/>
          </p:nvGrpSpPr>
          <p:grpSpPr>
            <a:xfrm rot="5400000">
              <a:off x="9711733" y="297164"/>
              <a:ext cx="194944" cy="394767"/>
              <a:chOff x="10628069" y="2437255"/>
              <a:chExt cx="369772" cy="748800"/>
            </a:xfrm>
          </p:grpSpPr>
          <p:cxnSp>
            <p:nvCxnSpPr>
              <p:cNvPr id="2862" name="Google Shape;2862;p29"/>
              <p:cNvCxnSpPr/>
              <p:nvPr/>
            </p:nvCxnSpPr>
            <p:spPr>
              <a:xfrm>
                <a:off x="10997841" y="2437255"/>
                <a:ext cx="0" cy="748800"/>
              </a:xfrm>
              <a:prstGeom prst="straightConnector1">
                <a:avLst/>
              </a:prstGeom>
              <a:noFill/>
              <a:ln cap="flat" cmpd="sng" w="9525">
                <a:solidFill>
                  <a:schemeClr val="accent4"/>
                </a:solidFill>
                <a:prstDash val="solid"/>
                <a:miter lim="800000"/>
                <a:headEnd len="sm" w="sm" type="none"/>
                <a:tailEnd len="sm" w="sm" type="none"/>
              </a:ln>
            </p:spPr>
          </p:cxnSp>
          <p:cxnSp>
            <p:nvCxnSpPr>
              <p:cNvPr id="2863" name="Google Shape;2863;p29"/>
              <p:cNvCxnSpPr/>
              <p:nvPr/>
            </p:nvCxnSpPr>
            <p:spPr>
              <a:xfrm>
                <a:off x="10812955" y="2437255"/>
                <a:ext cx="0" cy="748800"/>
              </a:xfrm>
              <a:prstGeom prst="straightConnector1">
                <a:avLst/>
              </a:prstGeom>
              <a:noFill/>
              <a:ln cap="flat" cmpd="sng" w="9525">
                <a:solidFill>
                  <a:schemeClr val="dk2"/>
                </a:solidFill>
                <a:prstDash val="solid"/>
                <a:miter lim="800000"/>
                <a:headEnd len="sm" w="sm" type="none"/>
                <a:tailEnd len="sm" w="sm" type="none"/>
              </a:ln>
            </p:spPr>
          </p:cxnSp>
          <p:cxnSp>
            <p:nvCxnSpPr>
              <p:cNvPr id="2864" name="Google Shape;2864;p29"/>
              <p:cNvCxnSpPr/>
              <p:nvPr/>
            </p:nvCxnSpPr>
            <p:spPr>
              <a:xfrm>
                <a:off x="10628069" y="2437255"/>
                <a:ext cx="0" cy="748800"/>
              </a:xfrm>
              <a:prstGeom prst="straightConnector1">
                <a:avLst/>
              </a:prstGeom>
              <a:noFill/>
              <a:ln cap="flat" cmpd="sng" w="9525">
                <a:solidFill>
                  <a:schemeClr val="accent4"/>
                </a:solidFill>
                <a:prstDash val="solid"/>
                <a:miter lim="800000"/>
                <a:headEnd len="sm" w="sm" type="none"/>
                <a:tailEnd len="sm" w="sm" type="none"/>
              </a:ln>
            </p:spPr>
          </p:cxnSp>
        </p:grpSp>
        <p:sp>
          <p:nvSpPr>
            <p:cNvPr id="2865" name="Google Shape;2865;p29"/>
            <p:cNvSpPr/>
            <p:nvPr/>
          </p:nvSpPr>
          <p:spPr>
            <a:xfrm flipH="1" rot="10800000">
              <a:off x="9610728" y="-92047"/>
              <a:ext cx="786600" cy="786600"/>
            </a:xfrm>
            <a:prstGeom prst="arc">
              <a:avLst>
                <a:gd fmla="val 16200000" name="adj1"/>
                <a:gd fmla="val 5378577"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866" name="Google Shape;2866;p29"/>
            <p:cNvGrpSpPr/>
            <p:nvPr/>
          </p:nvGrpSpPr>
          <p:grpSpPr>
            <a:xfrm flipH="1" rot="-5400000">
              <a:off x="9711108" y="3011"/>
              <a:ext cx="592151" cy="592151"/>
              <a:chOff x="6214949" y="2511699"/>
              <a:chExt cx="1123200" cy="1123200"/>
            </a:xfrm>
          </p:grpSpPr>
          <p:sp>
            <p:nvSpPr>
              <p:cNvPr id="2867" name="Google Shape;2867;p29"/>
              <p:cNvSpPr/>
              <p:nvPr/>
            </p:nvSpPr>
            <p:spPr>
              <a:xfrm flipH="1" rot="-5400000">
                <a:off x="6402149" y="2698899"/>
                <a:ext cx="748800" cy="748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68" name="Google Shape;2868;p29"/>
              <p:cNvSpPr/>
              <p:nvPr/>
            </p:nvSpPr>
            <p:spPr>
              <a:xfrm flipH="1" rot="-5400000">
                <a:off x="6589349" y="2886099"/>
                <a:ext cx="374400" cy="374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69" name="Google Shape;2869;p29"/>
              <p:cNvSpPr/>
              <p:nvPr/>
            </p:nvSpPr>
            <p:spPr>
              <a:xfrm flipH="1" rot="-5400000">
                <a:off x="6214949" y="2511699"/>
                <a:ext cx="1123200" cy="1123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grpSp>
      </p:grpSp>
      <p:grpSp>
        <p:nvGrpSpPr>
          <p:cNvPr id="2870" name="Google Shape;2870;p29"/>
          <p:cNvGrpSpPr/>
          <p:nvPr/>
        </p:nvGrpSpPr>
        <p:grpSpPr>
          <a:xfrm>
            <a:off x="11393692" y="-11"/>
            <a:ext cx="798315" cy="784708"/>
            <a:chOff x="7222892" y="1006464"/>
            <a:chExt cx="798315" cy="784708"/>
          </a:xfrm>
        </p:grpSpPr>
        <p:sp>
          <p:nvSpPr>
            <p:cNvPr id="2871" name="Google Shape;2871;p29"/>
            <p:cNvSpPr/>
            <p:nvPr/>
          </p:nvSpPr>
          <p:spPr>
            <a:xfrm rot="10800000">
              <a:off x="7225243" y="1015072"/>
              <a:ext cx="776100" cy="776100"/>
            </a:xfrm>
            <a:prstGeom prst="arc">
              <a:avLst>
                <a:gd fmla="val 16200000" name="adj1"/>
                <a:gd fmla="val 125862"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72" name="Google Shape;2872;p29"/>
            <p:cNvSpPr/>
            <p:nvPr/>
          </p:nvSpPr>
          <p:spPr>
            <a:xfrm>
              <a:off x="7625743" y="1396358"/>
              <a:ext cx="394800" cy="394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873" name="Google Shape;2873;p29"/>
            <p:cNvGrpSpPr/>
            <p:nvPr/>
          </p:nvGrpSpPr>
          <p:grpSpPr>
            <a:xfrm rot="10800000">
              <a:off x="7222892" y="1006464"/>
              <a:ext cx="798315" cy="400936"/>
              <a:chOff x="10576560" y="3328633"/>
              <a:chExt cx="1514255" cy="760500"/>
            </a:xfrm>
          </p:grpSpPr>
          <p:sp>
            <p:nvSpPr>
              <p:cNvPr id="2874" name="Google Shape;2874;p29"/>
              <p:cNvSpPr/>
              <p:nvPr/>
            </p:nvSpPr>
            <p:spPr>
              <a:xfrm>
                <a:off x="10576560" y="335761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75" name="Google Shape;2875;p29"/>
              <p:cNvSpPr/>
              <p:nvPr/>
            </p:nvSpPr>
            <p:spPr>
              <a:xfrm rot="-5400000">
                <a:off x="11344865" y="3343183"/>
                <a:ext cx="760500" cy="73140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876" name="Google Shape;2876;p29"/>
            <p:cNvSpPr/>
            <p:nvPr/>
          </p:nvSpPr>
          <p:spPr>
            <a:xfrm flipH="1" rot="-5400000">
              <a:off x="7424532" y="1183914"/>
              <a:ext cx="406500" cy="406500"/>
            </a:xfrm>
            <a:prstGeom prst="arc">
              <a:avLst>
                <a:gd fmla="val 16200000" name="adj1"/>
                <a:gd fmla="val 5467200" name="adj2"/>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77" name="Google Shape;2877;p29"/>
            <p:cNvSpPr/>
            <p:nvPr/>
          </p:nvSpPr>
          <p:spPr>
            <a:xfrm rot="-5400000">
              <a:off x="7423686" y="1183098"/>
              <a:ext cx="406500" cy="406500"/>
            </a:xfrm>
            <a:prstGeom prst="arc">
              <a:avLst>
                <a:gd fmla="val 16200000" name="adj1"/>
                <a:gd fmla="val 54672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2878" name="Google Shape;2878;p29"/>
            <p:cNvGrpSpPr/>
            <p:nvPr/>
          </p:nvGrpSpPr>
          <p:grpSpPr>
            <a:xfrm>
              <a:off x="7468107" y="1225849"/>
              <a:ext cx="310310" cy="310310"/>
              <a:chOff x="9392653" y="5061283"/>
              <a:chExt cx="588600" cy="588600"/>
            </a:xfrm>
          </p:grpSpPr>
          <p:sp>
            <p:nvSpPr>
              <p:cNvPr id="2879" name="Google Shape;2879;p29"/>
              <p:cNvSpPr/>
              <p:nvPr/>
            </p:nvSpPr>
            <p:spPr>
              <a:xfrm>
                <a:off x="9392653" y="5061283"/>
                <a:ext cx="588600" cy="588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80" name="Google Shape;2880;p29"/>
              <p:cNvSpPr/>
              <p:nvPr/>
            </p:nvSpPr>
            <p:spPr>
              <a:xfrm>
                <a:off x="9508479" y="5177109"/>
                <a:ext cx="357000" cy="3570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81" name="Google Shape;2881;p29"/>
              <p:cNvSpPr/>
              <p:nvPr/>
            </p:nvSpPr>
            <p:spPr>
              <a:xfrm>
                <a:off x="9608742" y="5277372"/>
                <a:ext cx="156600" cy="15660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2882" name="Google Shape;2882;p29"/>
          <p:cNvGrpSpPr/>
          <p:nvPr/>
        </p:nvGrpSpPr>
        <p:grpSpPr>
          <a:xfrm>
            <a:off x="11394182" y="6025097"/>
            <a:ext cx="797341" cy="789600"/>
            <a:chOff x="8812344" y="1001547"/>
            <a:chExt cx="797341" cy="789600"/>
          </a:xfrm>
        </p:grpSpPr>
        <p:sp>
          <p:nvSpPr>
            <p:cNvPr id="2883" name="Google Shape;2883;p29"/>
            <p:cNvSpPr/>
            <p:nvPr/>
          </p:nvSpPr>
          <p:spPr>
            <a:xfrm>
              <a:off x="8813189" y="1414239"/>
              <a:ext cx="789600" cy="375300"/>
            </a:xfrm>
            <a:prstGeom prst="triangle">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84" name="Google Shape;2884;p29"/>
            <p:cNvSpPr/>
            <p:nvPr/>
          </p:nvSpPr>
          <p:spPr>
            <a:xfrm flipH="1" rot="-5400000">
              <a:off x="8815266" y="1001547"/>
              <a:ext cx="789600" cy="7896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85" name="Google Shape;2885;p29"/>
            <p:cNvSpPr/>
            <p:nvPr/>
          </p:nvSpPr>
          <p:spPr>
            <a:xfrm flipH="1" rot="-5400000">
              <a:off x="9012635" y="1198917"/>
              <a:ext cx="394800" cy="394800"/>
            </a:xfrm>
            <a:prstGeom prst="arc">
              <a:avLst>
                <a:gd fmla="val 16200000" name="adj1"/>
                <a:gd fmla="val 5467200" name="adj2"/>
              </a:avLst>
            </a:prstGeom>
            <a:no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86" name="Google Shape;2886;p29"/>
            <p:cNvSpPr/>
            <p:nvPr/>
          </p:nvSpPr>
          <p:spPr>
            <a:xfrm flipH="1" rot="-5400000">
              <a:off x="9111319" y="1297601"/>
              <a:ext cx="197400" cy="1974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87" name="Google Shape;2887;p29"/>
            <p:cNvSpPr/>
            <p:nvPr/>
          </p:nvSpPr>
          <p:spPr>
            <a:xfrm flipH="1" rot="-5400000">
              <a:off x="8913951" y="1100232"/>
              <a:ext cx="592200" cy="592200"/>
            </a:xfrm>
            <a:prstGeom prst="arc">
              <a:avLst>
                <a:gd fmla="val 16200000" name="adj1"/>
                <a:gd fmla="val 54672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888" name="Google Shape;2888;p29"/>
            <p:cNvSpPr/>
            <p:nvPr/>
          </p:nvSpPr>
          <p:spPr>
            <a:xfrm>
              <a:off x="8812344" y="1022690"/>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89" name="Google Shape;2889;p29"/>
            <p:cNvSpPr/>
            <p:nvPr/>
          </p:nvSpPr>
          <p:spPr>
            <a:xfrm rot="-5400000">
              <a:off x="9214886" y="1013519"/>
              <a:ext cx="394800" cy="3948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890" name="Google Shape;2890;p29"/>
            <p:cNvGrpSpPr/>
            <p:nvPr/>
          </p:nvGrpSpPr>
          <p:grpSpPr>
            <a:xfrm>
              <a:off x="8912970" y="1016320"/>
              <a:ext cx="595251" cy="394767"/>
              <a:chOff x="10624861" y="3933984"/>
              <a:chExt cx="1115330" cy="748800"/>
            </a:xfrm>
          </p:grpSpPr>
          <p:cxnSp>
            <p:nvCxnSpPr>
              <p:cNvPr id="2891" name="Google Shape;2891;p29"/>
              <p:cNvCxnSpPr/>
              <p:nvPr/>
            </p:nvCxnSpPr>
            <p:spPr>
              <a:xfrm>
                <a:off x="10996637"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2" name="Google Shape;2892;p29"/>
              <p:cNvCxnSpPr/>
              <p:nvPr/>
            </p:nvCxnSpPr>
            <p:spPr>
              <a:xfrm>
                <a:off x="10810749"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3" name="Google Shape;2893;p29"/>
              <p:cNvCxnSpPr/>
              <p:nvPr/>
            </p:nvCxnSpPr>
            <p:spPr>
              <a:xfrm>
                <a:off x="1062486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4" name="Google Shape;2894;p29"/>
              <p:cNvCxnSpPr/>
              <p:nvPr/>
            </p:nvCxnSpPr>
            <p:spPr>
              <a:xfrm>
                <a:off x="11554301"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5" name="Google Shape;2895;p29"/>
              <p:cNvCxnSpPr/>
              <p:nvPr/>
            </p:nvCxnSpPr>
            <p:spPr>
              <a:xfrm>
                <a:off x="11368413"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6" name="Google Shape;2896;p29"/>
              <p:cNvCxnSpPr/>
              <p:nvPr/>
            </p:nvCxnSpPr>
            <p:spPr>
              <a:xfrm>
                <a:off x="11182525" y="3933984"/>
                <a:ext cx="0" cy="748800"/>
              </a:xfrm>
              <a:prstGeom prst="straightConnector1">
                <a:avLst/>
              </a:prstGeom>
              <a:noFill/>
              <a:ln cap="flat" cmpd="sng" w="9525">
                <a:solidFill>
                  <a:schemeClr val="accent3"/>
                </a:solidFill>
                <a:prstDash val="solid"/>
                <a:miter lim="800000"/>
                <a:headEnd len="sm" w="sm" type="none"/>
                <a:tailEnd len="sm" w="sm" type="none"/>
              </a:ln>
            </p:spPr>
          </p:cxnSp>
          <p:cxnSp>
            <p:nvCxnSpPr>
              <p:cNvPr id="2897" name="Google Shape;2897;p29"/>
              <p:cNvCxnSpPr/>
              <p:nvPr/>
            </p:nvCxnSpPr>
            <p:spPr>
              <a:xfrm>
                <a:off x="11740191" y="3933984"/>
                <a:ext cx="0" cy="748800"/>
              </a:xfrm>
              <a:prstGeom prst="straightConnector1">
                <a:avLst/>
              </a:prstGeom>
              <a:noFill/>
              <a:ln cap="flat" cmpd="sng" w="9525">
                <a:solidFill>
                  <a:schemeClr val="accent3"/>
                </a:solidFill>
                <a:prstDash val="solid"/>
                <a:miter lim="800000"/>
                <a:headEnd len="sm" w="sm" type="none"/>
                <a:tailEnd len="sm" w="sm" type="none"/>
              </a:ln>
            </p:spPr>
          </p:cxnSp>
        </p:grpSp>
      </p:grpSp>
      <p:pic>
        <p:nvPicPr>
          <p:cNvPr id="2898" name="Google Shape;2898;p29"/>
          <p:cNvPicPr preferRelativeResize="0"/>
          <p:nvPr/>
        </p:nvPicPr>
        <p:blipFill>
          <a:blip r:embed="rId3">
            <a:alphaModFix/>
          </a:blip>
          <a:stretch>
            <a:fillRect/>
          </a:stretch>
        </p:blipFill>
        <p:spPr>
          <a:xfrm>
            <a:off x="1258288" y="2739713"/>
            <a:ext cx="573524" cy="573524"/>
          </a:xfrm>
          <a:prstGeom prst="rect">
            <a:avLst/>
          </a:prstGeom>
          <a:noFill/>
          <a:ln>
            <a:noFill/>
          </a:ln>
        </p:spPr>
      </p:pic>
      <p:pic>
        <p:nvPicPr>
          <p:cNvPr id="2899" name="Google Shape;2899;p29"/>
          <p:cNvPicPr preferRelativeResize="0"/>
          <p:nvPr/>
        </p:nvPicPr>
        <p:blipFill>
          <a:blip r:embed="rId4">
            <a:alphaModFix/>
          </a:blip>
          <a:stretch>
            <a:fillRect/>
          </a:stretch>
        </p:blipFill>
        <p:spPr>
          <a:xfrm>
            <a:off x="3554038" y="2734263"/>
            <a:ext cx="573524" cy="573524"/>
          </a:xfrm>
          <a:prstGeom prst="rect">
            <a:avLst/>
          </a:prstGeom>
          <a:noFill/>
          <a:ln>
            <a:noFill/>
          </a:ln>
        </p:spPr>
      </p:pic>
      <p:pic>
        <p:nvPicPr>
          <p:cNvPr id="2900" name="Google Shape;2900;p29"/>
          <p:cNvPicPr preferRelativeResize="0"/>
          <p:nvPr/>
        </p:nvPicPr>
        <p:blipFill>
          <a:blip r:embed="rId5">
            <a:alphaModFix/>
          </a:blip>
          <a:stretch>
            <a:fillRect/>
          </a:stretch>
        </p:blipFill>
        <p:spPr>
          <a:xfrm>
            <a:off x="5857550" y="2734250"/>
            <a:ext cx="573524" cy="573524"/>
          </a:xfrm>
          <a:prstGeom prst="rect">
            <a:avLst/>
          </a:prstGeom>
          <a:noFill/>
          <a:ln>
            <a:noFill/>
          </a:ln>
        </p:spPr>
      </p:pic>
      <p:pic>
        <p:nvPicPr>
          <p:cNvPr id="2901" name="Google Shape;2901;p29"/>
          <p:cNvPicPr preferRelativeResize="0"/>
          <p:nvPr/>
        </p:nvPicPr>
        <p:blipFill>
          <a:blip r:embed="rId6">
            <a:alphaModFix/>
          </a:blip>
          <a:stretch>
            <a:fillRect/>
          </a:stretch>
        </p:blipFill>
        <p:spPr>
          <a:xfrm>
            <a:off x="8134769" y="2739725"/>
            <a:ext cx="573524" cy="573524"/>
          </a:xfrm>
          <a:prstGeom prst="rect">
            <a:avLst/>
          </a:prstGeom>
          <a:noFill/>
          <a:ln>
            <a:noFill/>
          </a:ln>
        </p:spPr>
      </p:pic>
      <p:pic>
        <p:nvPicPr>
          <p:cNvPr id="2902" name="Google Shape;2902;p29"/>
          <p:cNvPicPr preferRelativeResize="0"/>
          <p:nvPr/>
        </p:nvPicPr>
        <p:blipFill>
          <a:blip r:embed="rId7">
            <a:alphaModFix/>
          </a:blip>
          <a:stretch>
            <a:fillRect/>
          </a:stretch>
        </p:blipFill>
        <p:spPr>
          <a:xfrm>
            <a:off x="10361275" y="2734263"/>
            <a:ext cx="573524" cy="573524"/>
          </a:xfrm>
          <a:prstGeom prst="rect">
            <a:avLst/>
          </a:prstGeom>
          <a:noFill/>
          <a:ln>
            <a:noFill/>
          </a:ln>
        </p:spPr>
      </p:pic>
      <p:sp>
        <p:nvSpPr>
          <p:cNvPr id="2903" name="Google Shape;2903;p29"/>
          <p:cNvSpPr/>
          <p:nvPr/>
        </p:nvSpPr>
        <p:spPr>
          <a:xfrm>
            <a:off x="2298550" y="3001883"/>
            <a:ext cx="792300" cy="49200"/>
          </a:xfrm>
          <a:prstGeom prst="roundRect">
            <a:avLst>
              <a:gd fmla="val 50000" name="adj"/>
            </a:avLst>
          </a:prstGeom>
          <a:solidFill>
            <a:srgbClr val="25252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04" name="Google Shape;2904;p29"/>
          <p:cNvGrpSpPr/>
          <p:nvPr/>
        </p:nvGrpSpPr>
        <p:grpSpPr>
          <a:xfrm>
            <a:off x="492888" y="2613868"/>
            <a:ext cx="2104347" cy="1533528"/>
            <a:chOff x="369675" y="1960450"/>
            <a:chExt cx="1578300" cy="1150175"/>
          </a:xfrm>
        </p:grpSpPr>
        <p:sp>
          <p:nvSpPr>
            <p:cNvPr id="2905" name="Google Shape;2905;p29"/>
            <p:cNvSpPr/>
            <p:nvPr/>
          </p:nvSpPr>
          <p:spPr>
            <a:xfrm>
              <a:off x="861672" y="1960450"/>
              <a:ext cx="594300" cy="594300"/>
            </a:xfrm>
            <a:prstGeom prst="ellipse">
              <a:avLst/>
            </a:prstGeom>
            <a:noFill/>
            <a:ln cap="flat" cmpd="sng" w="38100">
              <a:solidFill>
                <a:srgbClr val="01DB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chemeClr val="accent1"/>
                </a:solidFill>
              </a:endParaRPr>
            </a:p>
          </p:txBody>
        </p:sp>
        <p:sp>
          <p:nvSpPr>
            <p:cNvPr id="2906" name="Google Shape;2906;p29"/>
            <p:cNvSpPr txBox="1"/>
            <p:nvPr/>
          </p:nvSpPr>
          <p:spPr>
            <a:xfrm>
              <a:off x="369675" y="2664225"/>
              <a:ext cx="1578300" cy="4464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 sz="2000">
                  <a:solidFill>
                    <a:srgbClr val="01DBF3"/>
                  </a:solidFill>
                  <a:latin typeface="Catamaran"/>
                  <a:ea typeface="Catamaran"/>
                  <a:cs typeface="Catamaran"/>
                  <a:sym typeface="Catamaran"/>
                </a:rPr>
                <a:t>Accessibility</a:t>
              </a:r>
              <a:endParaRPr b="1" sz="2000">
                <a:solidFill>
                  <a:srgbClr val="01DBF3"/>
                </a:solidFill>
                <a:latin typeface="Catamaran"/>
                <a:ea typeface="Catamaran"/>
                <a:cs typeface="Catamaran"/>
                <a:sym typeface="Catamaran"/>
              </a:endParaRPr>
            </a:p>
          </p:txBody>
        </p:sp>
      </p:grpSp>
      <p:sp>
        <p:nvSpPr>
          <p:cNvPr id="2907" name="Google Shape;2907;p29"/>
          <p:cNvSpPr txBox="1"/>
          <p:nvPr/>
        </p:nvSpPr>
        <p:spPr>
          <a:xfrm>
            <a:off x="5091406" y="3552211"/>
            <a:ext cx="2049549" cy="595185"/>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 sz="2000">
                <a:solidFill>
                  <a:srgbClr val="2F88E3"/>
                </a:solidFill>
                <a:latin typeface="Catamaran"/>
                <a:ea typeface="Catamaran"/>
                <a:cs typeface="Catamaran"/>
                <a:sym typeface="Catamaran"/>
              </a:rPr>
              <a:t>Inclusivity</a:t>
            </a:r>
            <a:endParaRPr b="1" sz="2000">
              <a:solidFill>
                <a:srgbClr val="2F88E3"/>
              </a:solidFill>
              <a:latin typeface="Catamaran"/>
              <a:ea typeface="Catamaran"/>
              <a:cs typeface="Catamaran"/>
              <a:sym typeface="Catamaran"/>
            </a:endParaRPr>
          </a:p>
        </p:txBody>
      </p:sp>
      <p:sp>
        <p:nvSpPr>
          <p:cNvPr id="2908" name="Google Shape;2908;p29"/>
          <p:cNvSpPr txBox="1"/>
          <p:nvPr/>
        </p:nvSpPr>
        <p:spPr>
          <a:xfrm>
            <a:off x="7370332" y="3552211"/>
            <a:ext cx="2049549" cy="595185"/>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 sz="2000">
                <a:solidFill>
                  <a:srgbClr val="0558AC"/>
                </a:solidFill>
                <a:latin typeface="Catamaran"/>
                <a:ea typeface="Catamaran"/>
                <a:cs typeface="Catamaran"/>
                <a:sym typeface="Catamaran"/>
              </a:rPr>
              <a:t>Availability</a:t>
            </a:r>
            <a:endParaRPr b="1" sz="2000">
              <a:solidFill>
                <a:srgbClr val="0558AC"/>
              </a:solidFill>
              <a:latin typeface="Catamaran"/>
              <a:ea typeface="Catamaran"/>
              <a:cs typeface="Catamaran"/>
              <a:sym typeface="Catamaran"/>
            </a:endParaRPr>
          </a:p>
        </p:txBody>
      </p:sp>
      <p:sp>
        <p:nvSpPr>
          <p:cNvPr id="2909" name="Google Shape;2909;p29"/>
          <p:cNvSpPr/>
          <p:nvPr/>
        </p:nvSpPr>
        <p:spPr>
          <a:xfrm>
            <a:off x="4584183" y="3001883"/>
            <a:ext cx="792300" cy="49200"/>
          </a:xfrm>
          <a:prstGeom prst="roundRect">
            <a:avLst>
              <a:gd fmla="val 50000" name="adj"/>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0" name="Google Shape;2910;p29"/>
          <p:cNvSpPr/>
          <p:nvPr/>
        </p:nvSpPr>
        <p:spPr>
          <a:xfrm>
            <a:off x="6912117" y="3001883"/>
            <a:ext cx="792300" cy="49200"/>
          </a:xfrm>
          <a:prstGeom prst="roundRect">
            <a:avLst>
              <a:gd fmla="val 50000" name="adj"/>
            </a:avLst>
          </a:prstGeom>
          <a:solidFill>
            <a:srgbClr val="25252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1" name="Google Shape;2911;p29"/>
          <p:cNvSpPr txBox="1"/>
          <p:nvPr/>
        </p:nvSpPr>
        <p:spPr>
          <a:xfrm>
            <a:off x="9649275" y="3552211"/>
            <a:ext cx="2049549" cy="595185"/>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 sz="2000">
                <a:solidFill>
                  <a:srgbClr val="395D98"/>
                </a:solidFill>
                <a:latin typeface="Catamaran"/>
                <a:ea typeface="Catamaran"/>
                <a:cs typeface="Catamaran"/>
                <a:sym typeface="Catamaran"/>
              </a:rPr>
              <a:t>Accountability</a:t>
            </a:r>
            <a:endParaRPr b="1" sz="2000">
              <a:solidFill>
                <a:srgbClr val="395D98"/>
              </a:solidFill>
              <a:latin typeface="Catamaran"/>
              <a:ea typeface="Catamaran"/>
              <a:cs typeface="Catamaran"/>
              <a:sym typeface="Catamaran"/>
            </a:endParaRPr>
          </a:p>
        </p:txBody>
      </p:sp>
      <p:sp>
        <p:nvSpPr>
          <p:cNvPr id="2912" name="Google Shape;2912;p29"/>
          <p:cNvSpPr/>
          <p:nvPr/>
        </p:nvSpPr>
        <p:spPr>
          <a:xfrm>
            <a:off x="9138617" y="3001883"/>
            <a:ext cx="792300" cy="49200"/>
          </a:xfrm>
          <a:prstGeom prst="roundRect">
            <a:avLst>
              <a:gd fmla="val 50000" name="adj"/>
            </a:avLst>
          </a:prstGeom>
          <a:solidFill>
            <a:srgbClr val="25252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3" name="Google Shape;2913;p29"/>
          <p:cNvSpPr txBox="1"/>
          <p:nvPr/>
        </p:nvSpPr>
        <p:spPr>
          <a:xfrm>
            <a:off x="2819546" y="3552211"/>
            <a:ext cx="2049549" cy="595185"/>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 sz="2000">
                <a:solidFill>
                  <a:srgbClr val="12C0D3"/>
                </a:solidFill>
                <a:latin typeface="Catamaran"/>
                <a:ea typeface="Catamaran"/>
                <a:cs typeface="Catamaran"/>
                <a:sym typeface="Catamaran"/>
              </a:rPr>
              <a:t>Affordability</a:t>
            </a:r>
            <a:endParaRPr b="1" sz="2000">
              <a:solidFill>
                <a:srgbClr val="12C0D3"/>
              </a:solidFill>
              <a:latin typeface="Catamaran"/>
              <a:ea typeface="Catamaran"/>
              <a:cs typeface="Catamaran"/>
              <a:sym typeface="Catamaran"/>
            </a:endParaRPr>
          </a:p>
        </p:txBody>
      </p:sp>
      <p:sp>
        <p:nvSpPr>
          <p:cNvPr id="2914" name="Google Shape;2914;p29"/>
          <p:cNvSpPr/>
          <p:nvPr/>
        </p:nvSpPr>
        <p:spPr>
          <a:xfrm>
            <a:off x="3441355" y="2624868"/>
            <a:ext cx="792300" cy="792300"/>
          </a:xfrm>
          <a:prstGeom prst="ellipse">
            <a:avLst/>
          </a:prstGeom>
          <a:noFill/>
          <a:ln cap="flat" cmpd="sng" w="38100">
            <a:solidFill>
              <a:srgbClr val="12C0D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5" name="Google Shape;2915;p29"/>
          <p:cNvSpPr/>
          <p:nvPr/>
        </p:nvSpPr>
        <p:spPr>
          <a:xfrm>
            <a:off x="5748155" y="2630318"/>
            <a:ext cx="792300" cy="792300"/>
          </a:xfrm>
          <a:prstGeom prst="ellipse">
            <a:avLst/>
          </a:prstGeom>
          <a:noFill/>
          <a:ln cap="flat" cmpd="sng" w="38100">
            <a:solidFill>
              <a:srgbClr val="2F88E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6" name="Google Shape;2916;p29"/>
          <p:cNvSpPr/>
          <p:nvPr/>
        </p:nvSpPr>
        <p:spPr>
          <a:xfrm>
            <a:off x="8025380" y="2630330"/>
            <a:ext cx="792300" cy="792300"/>
          </a:xfrm>
          <a:prstGeom prst="ellipse">
            <a:avLst/>
          </a:prstGeom>
          <a:noFill/>
          <a:ln cap="flat" cmpd="sng" w="38100">
            <a:solidFill>
              <a:srgbClr val="0558AC"/>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7" name="Google Shape;2917;p29"/>
          <p:cNvSpPr/>
          <p:nvPr/>
        </p:nvSpPr>
        <p:spPr>
          <a:xfrm>
            <a:off x="10251880" y="2624868"/>
            <a:ext cx="792300" cy="792300"/>
          </a:xfrm>
          <a:prstGeom prst="ellipse">
            <a:avLst/>
          </a:prstGeom>
          <a:noFill/>
          <a:ln cap="flat" cmpd="sng" w="38100">
            <a:solidFill>
              <a:srgbClr val="395D9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30"/>
          <p:cNvSpPr/>
          <p:nvPr/>
        </p:nvSpPr>
        <p:spPr>
          <a:xfrm>
            <a:off x="4496207" y="318704"/>
            <a:ext cx="3163800" cy="3163800"/>
          </a:xfrm>
          <a:prstGeom prst="ellipse">
            <a:avLst/>
          </a:prstGeom>
          <a:solidFill>
            <a:srgbClr val="01DBF3">
              <a:alpha val="522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3" name="Google Shape;2923;p30"/>
          <p:cNvSpPr/>
          <p:nvPr/>
        </p:nvSpPr>
        <p:spPr>
          <a:xfrm>
            <a:off x="2960184" y="1839427"/>
            <a:ext cx="3163800" cy="3163800"/>
          </a:xfrm>
          <a:prstGeom prst="ellipse">
            <a:avLst/>
          </a:prstGeom>
          <a:solidFill>
            <a:srgbClr val="0558AC">
              <a:alpha val="58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4" name="Google Shape;2924;p30"/>
          <p:cNvSpPr/>
          <p:nvPr/>
        </p:nvSpPr>
        <p:spPr>
          <a:xfrm>
            <a:off x="4496201" y="3270059"/>
            <a:ext cx="3163800" cy="3163800"/>
          </a:xfrm>
          <a:prstGeom prst="ellipse">
            <a:avLst/>
          </a:prstGeom>
          <a:solidFill>
            <a:srgbClr val="2F88E3">
              <a:alpha val="5849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5" name="Google Shape;2925;p30"/>
          <p:cNvSpPr/>
          <p:nvPr/>
        </p:nvSpPr>
        <p:spPr>
          <a:xfrm>
            <a:off x="5946216" y="1839382"/>
            <a:ext cx="3163800" cy="3163800"/>
          </a:xfrm>
          <a:prstGeom prst="ellipse">
            <a:avLst/>
          </a:prstGeom>
          <a:solidFill>
            <a:srgbClr val="12C0D3">
              <a:alpha val="5157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6" name="Google Shape;2926;p30"/>
          <p:cNvSpPr/>
          <p:nvPr/>
        </p:nvSpPr>
        <p:spPr>
          <a:xfrm>
            <a:off x="5202600" y="2518788"/>
            <a:ext cx="1634400" cy="1634400"/>
          </a:xfrm>
          <a:prstGeom prst="ellipse">
            <a:avLst/>
          </a:prstGeom>
          <a:solidFill>
            <a:srgbClr val="C5FAFF">
              <a:alpha val="1635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27" name="Google Shape;2927;p30"/>
          <p:cNvSpPr/>
          <p:nvPr/>
        </p:nvSpPr>
        <p:spPr>
          <a:xfrm>
            <a:off x="9026475" y="2864275"/>
            <a:ext cx="1634400" cy="838200"/>
          </a:xfrm>
          <a:prstGeom prst="roundRect">
            <a:avLst>
              <a:gd fmla="val 16667" name="adj"/>
            </a:avLst>
          </a:prstGeom>
          <a:solidFill>
            <a:srgbClr val="C5FAFF">
              <a:alpha val="16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tamaran"/>
                <a:ea typeface="Catamaran"/>
                <a:cs typeface="Catamaran"/>
                <a:sym typeface="Catamaran"/>
              </a:rPr>
              <a:t>Braces for the knee joint</a:t>
            </a:r>
            <a:endParaRPr>
              <a:latin typeface="Catamaran"/>
              <a:ea typeface="Catamaran"/>
              <a:cs typeface="Catamaran"/>
              <a:sym typeface="Catamaran"/>
            </a:endParaRPr>
          </a:p>
        </p:txBody>
      </p:sp>
      <p:pic>
        <p:nvPicPr>
          <p:cNvPr id="2928" name="Google Shape;2928;p30"/>
          <p:cNvPicPr preferRelativeResize="0"/>
          <p:nvPr/>
        </p:nvPicPr>
        <p:blipFill>
          <a:blip r:embed="rId3">
            <a:alphaModFix/>
          </a:blip>
          <a:stretch>
            <a:fillRect/>
          </a:stretch>
        </p:blipFill>
        <p:spPr>
          <a:xfrm>
            <a:off x="7697046" y="2636490"/>
            <a:ext cx="859675" cy="452034"/>
          </a:xfrm>
          <a:prstGeom prst="rect">
            <a:avLst/>
          </a:prstGeom>
          <a:noFill/>
          <a:ln>
            <a:noFill/>
          </a:ln>
        </p:spPr>
      </p:pic>
      <p:pic>
        <p:nvPicPr>
          <p:cNvPr id="2929" name="Google Shape;2929;p30"/>
          <p:cNvPicPr preferRelativeResize="0"/>
          <p:nvPr/>
        </p:nvPicPr>
        <p:blipFill>
          <a:blip r:embed="rId4">
            <a:alphaModFix/>
          </a:blip>
          <a:stretch>
            <a:fillRect/>
          </a:stretch>
        </p:blipFill>
        <p:spPr>
          <a:xfrm>
            <a:off x="7483010" y="3562147"/>
            <a:ext cx="1287750" cy="360565"/>
          </a:xfrm>
          <a:prstGeom prst="rect">
            <a:avLst/>
          </a:prstGeom>
          <a:noFill/>
          <a:ln>
            <a:noFill/>
          </a:ln>
        </p:spPr>
      </p:pic>
      <p:sp>
        <p:nvSpPr>
          <p:cNvPr id="2930" name="Google Shape;2930;p30"/>
          <p:cNvSpPr/>
          <p:nvPr/>
        </p:nvSpPr>
        <p:spPr>
          <a:xfrm>
            <a:off x="7392075" y="5412638"/>
            <a:ext cx="1634400" cy="838200"/>
          </a:xfrm>
          <a:prstGeom prst="roundRect">
            <a:avLst>
              <a:gd fmla="val 16667" name="adj"/>
            </a:avLst>
          </a:prstGeom>
          <a:solidFill>
            <a:srgbClr val="C5FAFF">
              <a:alpha val="16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tamaran"/>
                <a:ea typeface="Catamaran"/>
                <a:cs typeface="Catamaran"/>
                <a:sym typeface="Catamaran"/>
              </a:rPr>
              <a:t>Unique movement systems</a:t>
            </a:r>
            <a:endParaRPr>
              <a:latin typeface="Catamaran"/>
              <a:ea typeface="Catamaran"/>
              <a:cs typeface="Catamaran"/>
              <a:sym typeface="Catamaran"/>
            </a:endParaRPr>
          </a:p>
        </p:txBody>
      </p:sp>
      <p:pic>
        <p:nvPicPr>
          <p:cNvPr id="2931" name="Google Shape;2931;p30"/>
          <p:cNvPicPr preferRelativeResize="0"/>
          <p:nvPr/>
        </p:nvPicPr>
        <p:blipFill rotWithShape="1">
          <a:blip r:embed="rId5">
            <a:alphaModFix/>
          </a:blip>
          <a:srcRect b="42608" l="0" r="0" t="38308"/>
          <a:stretch/>
        </p:blipFill>
        <p:spPr>
          <a:xfrm>
            <a:off x="5162450" y="5004213"/>
            <a:ext cx="1562281" cy="298125"/>
          </a:xfrm>
          <a:prstGeom prst="rect">
            <a:avLst/>
          </a:prstGeom>
          <a:noFill/>
          <a:ln>
            <a:noFill/>
          </a:ln>
        </p:spPr>
      </p:pic>
      <p:sp>
        <p:nvSpPr>
          <p:cNvPr id="2932" name="Google Shape;2932;p30"/>
          <p:cNvSpPr/>
          <p:nvPr/>
        </p:nvSpPr>
        <p:spPr>
          <a:xfrm>
            <a:off x="903825" y="2857500"/>
            <a:ext cx="1956900" cy="838200"/>
          </a:xfrm>
          <a:prstGeom prst="roundRect">
            <a:avLst>
              <a:gd fmla="val 16667" name="adj"/>
            </a:avLst>
          </a:prstGeom>
          <a:solidFill>
            <a:srgbClr val="C5FAFF">
              <a:alpha val="16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tamaran"/>
                <a:ea typeface="Catamaran"/>
                <a:cs typeface="Catamaran"/>
                <a:sym typeface="Catamaran"/>
              </a:rPr>
              <a:t>Electrical stimulation (NMES)</a:t>
            </a:r>
            <a:endParaRPr>
              <a:latin typeface="Catamaran"/>
              <a:ea typeface="Catamaran"/>
              <a:cs typeface="Catamaran"/>
              <a:sym typeface="Catamaran"/>
            </a:endParaRPr>
          </a:p>
        </p:txBody>
      </p:sp>
      <p:pic>
        <p:nvPicPr>
          <p:cNvPr id="2933" name="Google Shape;2933;p30"/>
          <p:cNvPicPr preferRelativeResize="0"/>
          <p:nvPr/>
        </p:nvPicPr>
        <p:blipFill rotWithShape="1">
          <a:blip r:embed="rId6">
            <a:alphaModFix/>
          </a:blip>
          <a:srcRect b="34912" l="0" r="0" t="36743"/>
          <a:stretch/>
        </p:blipFill>
        <p:spPr>
          <a:xfrm>
            <a:off x="3432050" y="3058775"/>
            <a:ext cx="1287750" cy="365025"/>
          </a:xfrm>
          <a:prstGeom prst="rect">
            <a:avLst/>
          </a:prstGeom>
          <a:noFill/>
          <a:ln>
            <a:noFill/>
          </a:ln>
        </p:spPr>
      </p:pic>
      <p:sp>
        <p:nvSpPr>
          <p:cNvPr id="2934" name="Google Shape;2934;p30"/>
          <p:cNvSpPr/>
          <p:nvPr/>
        </p:nvSpPr>
        <p:spPr>
          <a:xfrm>
            <a:off x="2860725" y="535975"/>
            <a:ext cx="1634400" cy="838200"/>
          </a:xfrm>
          <a:prstGeom prst="roundRect">
            <a:avLst>
              <a:gd fmla="val 16667" name="adj"/>
            </a:avLst>
          </a:prstGeom>
          <a:solidFill>
            <a:srgbClr val="C5FAFF">
              <a:alpha val="16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atamaran"/>
                <a:ea typeface="Catamaran"/>
                <a:cs typeface="Catamaran"/>
                <a:sym typeface="Catamaran"/>
              </a:rPr>
              <a:t>Sensor-based, motorized, and algorithm-driven</a:t>
            </a:r>
            <a:endParaRPr>
              <a:latin typeface="Catamaran"/>
              <a:ea typeface="Catamaran"/>
              <a:cs typeface="Catamaran"/>
              <a:sym typeface="Catamaran"/>
            </a:endParaRPr>
          </a:p>
        </p:txBody>
      </p:sp>
      <p:pic>
        <p:nvPicPr>
          <p:cNvPr id="2935" name="Google Shape;2935;p30"/>
          <p:cNvPicPr preferRelativeResize="0"/>
          <p:nvPr/>
        </p:nvPicPr>
        <p:blipFill rotWithShape="1">
          <a:blip r:embed="rId7">
            <a:alphaModFix/>
          </a:blip>
          <a:srcRect b="29126" l="0" r="0" t="26915"/>
          <a:stretch/>
        </p:blipFill>
        <p:spPr>
          <a:xfrm>
            <a:off x="6146824" y="1105637"/>
            <a:ext cx="1287763" cy="298125"/>
          </a:xfrm>
          <a:prstGeom prst="rect">
            <a:avLst/>
          </a:prstGeom>
          <a:noFill/>
          <a:ln cap="flat" cmpd="sng" w="28575">
            <a:solidFill>
              <a:srgbClr val="A72A1E"/>
            </a:solidFill>
            <a:prstDash val="solid"/>
            <a:round/>
            <a:headEnd len="sm" w="sm" type="none"/>
            <a:tailEnd len="sm" w="sm" type="none"/>
          </a:ln>
        </p:spPr>
      </p:pic>
      <p:pic>
        <p:nvPicPr>
          <p:cNvPr id="2936" name="Google Shape;2936;p30"/>
          <p:cNvPicPr preferRelativeResize="0"/>
          <p:nvPr/>
        </p:nvPicPr>
        <p:blipFill>
          <a:blip r:embed="rId8">
            <a:alphaModFix/>
          </a:blip>
          <a:stretch>
            <a:fillRect/>
          </a:stretch>
        </p:blipFill>
        <p:spPr>
          <a:xfrm>
            <a:off x="5126389" y="1709425"/>
            <a:ext cx="644969" cy="298125"/>
          </a:xfrm>
          <a:prstGeom prst="rect">
            <a:avLst/>
          </a:prstGeom>
          <a:noFill/>
          <a:ln>
            <a:noFill/>
          </a:ln>
        </p:spPr>
      </p:pic>
      <p:pic>
        <p:nvPicPr>
          <p:cNvPr id="2937" name="Google Shape;2937;p30"/>
          <p:cNvPicPr preferRelativeResize="0"/>
          <p:nvPr/>
        </p:nvPicPr>
        <p:blipFill>
          <a:blip r:embed="rId9">
            <a:alphaModFix/>
          </a:blip>
          <a:stretch>
            <a:fillRect/>
          </a:stretch>
        </p:blipFill>
        <p:spPr>
          <a:xfrm>
            <a:off x="5865023" y="1755325"/>
            <a:ext cx="859700" cy="206330"/>
          </a:xfrm>
          <a:prstGeom prst="rect">
            <a:avLst/>
          </a:prstGeom>
          <a:noFill/>
          <a:ln>
            <a:noFill/>
          </a:ln>
        </p:spPr>
      </p:pic>
      <p:pic>
        <p:nvPicPr>
          <p:cNvPr id="2938" name="Google Shape;2938;p30"/>
          <p:cNvPicPr preferRelativeResize="0"/>
          <p:nvPr/>
        </p:nvPicPr>
        <p:blipFill>
          <a:blip r:embed="rId10">
            <a:alphaModFix/>
          </a:blip>
          <a:stretch>
            <a:fillRect/>
          </a:stretch>
        </p:blipFill>
        <p:spPr>
          <a:xfrm>
            <a:off x="4567393" y="1367289"/>
            <a:ext cx="1362495" cy="298125"/>
          </a:xfrm>
          <a:prstGeom prst="rect">
            <a:avLst/>
          </a:prstGeom>
          <a:noFill/>
          <a:ln>
            <a:noFill/>
          </a:ln>
        </p:spPr>
      </p:pic>
      <p:pic>
        <p:nvPicPr>
          <p:cNvPr id="2939" name="Google Shape;2939;p30"/>
          <p:cNvPicPr preferRelativeResize="0"/>
          <p:nvPr/>
        </p:nvPicPr>
        <p:blipFill>
          <a:blip r:embed="rId11">
            <a:alphaModFix/>
          </a:blip>
          <a:stretch>
            <a:fillRect/>
          </a:stretch>
        </p:blipFill>
        <p:spPr>
          <a:xfrm>
            <a:off x="6038550" y="851925"/>
            <a:ext cx="1106109" cy="206325"/>
          </a:xfrm>
          <a:prstGeom prst="rect">
            <a:avLst/>
          </a:prstGeom>
          <a:noFill/>
          <a:ln>
            <a:noFill/>
          </a:ln>
        </p:spPr>
      </p:pic>
      <p:pic>
        <p:nvPicPr>
          <p:cNvPr id="2940" name="Google Shape;2940;p30"/>
          <p:cNvPicPr preferRelativeResize="0"/>
          <p:nvPr/>
        </p:nvPicPr>
        <p:blipFill>
          <a:blip r:embed="rId12">
            <a:alphaModFix/>
          </a:blip>
          <a:stretch>
            <a:fillRect/>
          </a:stretch>
        </p:blipFill>
        <p:spPr>
          <a:xfrm>
            <a:off x="5337125" y="872328"/>
            <a:ext cx="644950" cy="402047"/>
          </a:xfrm>
          <a:prstGeom prst="rect">
            <a:avLst/>
          </a:prstGeom>
          <a:noFill/>
          <a:ln>
            <a:noFill/>
          </a:ln>
        </p:spPr>
      </p:pic>
      <p:pic>
        <p:nvPicPr>
          <p:cNvPr id="2941" name="Google Shape;2941;p30"/>
          <p:cNvPicPr preferRelativeResize="0"/>
          <p:nvPr/>
        </p:nvPicPr>
        <p:blipFill>
          <a:blip r:embed="rId13">
            <a:alphaModFix/>
          </a:blip>
          <a:stretch>
            <a:fillRect/>
          </a:stretch>
        </p:blipFill>
        <p:spPr>
          <a:xfrm>
            <a:off x="4672662" y="751688"/>
            <a:ext cx="571600" cy="571600"/>
          </a:xfrm>
          <a:prstGeom prst="rect">
            <a:avLst/>
          </a:prstGeom>
          <a:noFill/>
          <a:ln cap="flat" cmpd="sng" w="28575">
            <a:solidFill>
              <a:srgbClr val="A72A1E"/>
            </a:solidFill>
            <a:prstDash val="solid"/>
            <a:round/>
            <a:headEnd len="sm" w="sm" type="none"/>
            <a:tailEnd len="sm" w="sm" type="none"/>
          </a:ln>
        </p:spPr>
      </p:pic>
      <p:pic>
        <p:nvPicPr>
          <p:cNvPr id="2942" name="Google Shape;2942;p30"/>
          <p:cNvPicPr preferRelativeResize="0"/>
          <p:nvPr/>
        </p:nvPicPr>
        <p:blipFill>
          <a:blip r:embed="rId14">
            <a:alphaModFix/>
          </a:blip>
          <a:stretch>
            <a:fillRect/>
          </a:stretch>
        </p:blipFill>
        <p:spPr>
          <a:xfrm>
            <a:off x="6337713" y="494000"/>
            <a:ext cx="1362501" cy="175989"/>
          </a:xfrm>
          <a:prstGeom prst="rect">
            <a:avLst/>
          </a:prstGeom>
          <a:noFill/>
          <a:ln>
            <a:noFill/>
          </a:ln>
        </p:spPr>
      </p:pic>
      <p:pic>
        <p:nvPicPr>
          <p:cNvPr id="2943" name="Google Shape;2943;p30"/>
          <p:cNvPicPr preferRelativeResize="0"/>
          <p:nvPr/>
        </p:nvPicPr>
        <p:blipFill>
          <a:blip r:embed="rId15">
            <a:alphaModFix/>
          </a:blip>
          <a:stretch>
            <a:fillRect/>
          </a:stretch>
        </p:blipFill>
        <p:spPr>
          <a:xfrm>
            <a:off x="5421788" y="466790"/>
            <a:ext cx="859700" cy="312616"/>
          </a:xfrm>
          <a:prstGeom prst="rect">
            <a:avLst/>
          </a:prstGeom>
          <a:noFill/>
          <a:ln cap="flat" cmpd="sng" w="28575">
            <a:solidFill>
              <a:srgbClr val="A72A1E"/>
            </a:solidFill>
            <a:prstDash val="solid"/>
            <a:round/>
            <a:headEnd len="sm" w="sm" type="none"/>
            <a:tailEnd len="sm" w="sm" type="none"/>
          </a:ln>
        </p:spPr>
      </p:pic>
      <p:pic>
        <p:nvPicPr>
          <p:cNvPr id="2944" name="Google Shape;2944;p30"/>
          <p:cNvPicPr preferRelativeResize="0"/>
          <p:nvPr/>
        </p:nvPicPr>
        <p:blipFill>
          <a:blip r:embed="rId16">
            <a:alphaModFix/>
          </a:blip>
          <a:stretch>
            <a:fillRect/>
          </a:stretch>
        </p:blipFill>
        <p:spPr>
          <a:xfrm>
            <a:off x="5897312" y="1430476"/>
            <a:ext cx="1634400" cy="298124"/>
          </a:xfrm>
          <a:prstGeom prst="rect">
            <a:avLst/>
          </a:prstGeom>
          <a:noFill/>
          <a:ln>
            <a:noFill/>
          </a:ln>
        </p:spPr>
      </p:pic>
      <p:pic>
        <p:nvPicPr>
          <p:cNvPr id="2945" name="Google Shape;2945;p30"/>
          <p:cNvPicPr preferRelativeResize="0"/>
          <p:nvPr/>
        </p:nvPicPr>
        <p:blipFill rotWithShape="1">
          <a:blip r:embed="rId17">
            <a:alphaModFix/>
          </a:blip>
          <a:srcRect b="32189" l="0" r="0" t="36689"/>
          <a:stretch/>
        </p:blipFill>
        <p:spPr>
          <a:xfrm>
            <a:off x="5865025" y="3247685"/>
            <a:ext cx="1362500" cy="237465"/>
          </a:xfrm>
          <a:prstGeom prst="rect">
            <a:avLst/>
          </a:prstGeom>
          <a:noFill/>
          <a:ln>
            <a:noFill/>
          </a:ln>
        </p:spPr>
      </p:pic>
      <p:sp>
        <p:nvSpPr>
          <p:cNvPr id="2946" name="Google Shape;2946;p30"/>
          <p:cNvSpPr txBox="1"/>
          <p:nvPr>
            <p:ph idx="2" type="title"/>
          </p:nvPr>
        </p:nvSpPr>
        <p:spPr>
          <a:xfrm>
            <a:off x="9026475" y="422200"/>
            <a:ext cx="26325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Petal </a:t>
            </a:r>
            <a:br>
              <a:rPr lang="en"/>
            </a:br>
            <a:r>
              <a:rPr lang="en"/>
              <a:t>Diagram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graphicFrame>
        <p:nvGraphicFramePr>
          <p:cNvPr id="2951" name="Google Shape;2951;p31"/>
          <p:cNvGraphicFramePr/>
          <p:nvPr/>
        </p:nvGraphicFramePr>
        <p:xfrm>
          <a:off x="1247750" y="1297950"/>
          <a:ext cx="3000000" cy="3000000"/>
        </p:xfrm>
        <a:graphic>
          <a:graphicData uri="http://schemas.openxmlformats.org/drawingml/2006/table">
            <a:tbl>
              <a:tblPr>
                <a:noFill/>
                <a:tableStyleId>{D793F46E-2F21-467E-8564-76C9B6E9328A}</a:tableStyleId>
              </a:tblPr>
              <a:tblGrid>
                <a:gridCol w="1870325"/>
                <a:gridCol w="2008275"/>
                <a:gridCol w="1939300"/>
                <a:gridCol w="1939300"/>
                <a:gridCol w="1939300"/>
              </a:tblGrid>
              <a:tr h="553725">
                <a:tc>
                  <a:txBody>
                    <a:bodyPr/>
                    <a:lstStyle/>
                    <a:p>
                      <a:pPr indent="0" lvl="0" marL="0" rtl="0" algn="ctr">
                        <a:spcBef>
                          <a:spcPts val="0"/>
                        </a:spcBef>
                        <a:spcAft>
                          <a:spcPts val="0"/>
                        </a:spcAft>
                        <a:buNone/>
                      </a:pPr>
                      <a:r>
                        <a:t/>
                      </a:r>
                      <a:endParaRPr>
                        <a:latin typeface="Catamaran"/>
                        <a:ea typeface="Catamaran"/>
                        <a:cs typeface="Catamaran"/>
                        <a:sym typeface="Catamaran"/>
                      </a:endParaRPr>
                    </a:p>
                  </a:txBody>
                  <a:tcPr marT="63500" marB="63500" marR="63500" marL="63500">
                    <a:lnL cap="flat" cmpd="sng" w="9525">
                      <a:solidFill>
                        <a:srgbClr val="2F88E3"/>
                      </a:solidFill>
                      <a:prstDash val="solid"/>
                      <a:round/>
                      <a:headEnd len="sm" w="sm" type="none"/>
                      <a:tailEnd len="sm" w="sm" type="none"/>
                    </a:lnL>
                    <a:lnR cap="flat" cmpd="sng" w="9525">
                      <a:solidFill>
                        <a:srgbClr val="2F88E3"/>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2F88E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F88E3"/>
                          </a:solidFill>
                          <a:latin typeface="Catamaran"/>
                          <a:ea typeface="Catamaran"/>
                          <a:cs typeface="Catamaran"/>
                          <a:sym typeface="Catamaran"/>
                        </a:rPr>
                        <a:t>Fail-Safe for Power Loss</a:t>
                      </a:r>
                      <a:endParaRPr b="1">
                        <a:solidFill>
                          <a:srgbClr val="2F88E3"/>
                        </a:solidFill>
                        <a:latin typeface="Catamaran"/>
                        <a:ea typeface="Catamaran"/>
                        <a:cs typeface="Catamaran"/>
                        <a:sym typeface="Catamaran"/>
                      </a:endParaRPr>
                    </a:p>
                  </a:txBody>
                  <a:tcPr marT="63500" marB="63500" marR="63500" marL="63500">
                    <a:lnL cap="flat" cmpd="sng" w="9525">
                      <a:solidFill>
                        <a:srgbClr val="2F88E3"/>
                      </a:solidFill>
                      <a:prstDash val="solid"/>
                      <a:round/>
                      <a:headEnd len="sm" w="sm" type="none"/>
                      <a:tailEnd len="sm" w="sm" type="none"/>
                    </a:lnL>
                    <a:lnR cap="flat" cmpd="sng" w="9525">
                      <a:solidFill>
                        <a:srgbClr val="2F88E3"/>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2F88E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F88E3"/>
                          </a:solidFill>
                          <a:latin typeface="Catamaran"/>
                          <a:ea typeface="Catamaran"/>
                          <a:cs typeface="Catamaran"/>
                          <a:sym typeface="Catamaran"/>
                        </a:rPr>
                        <a:t>Dual Activation System </a:t>
                      </a:r>
                      <a:endParaRPr b="1">
                        <a:solidFill>
                          <a:srgbClr val="2F88E3"/>
                        </a:solidFill>
                        <a:latin typeface="Catamaran"/>
                        <a:ea typeface="Catamaran"/>
                        <a:cs typeface="Catamaran"/>
                        <a:sym typeface="Catamaran"/>
                      </a:endParaRPr>
                    </a:p>
                  </a:txBody>
                  <a:tcPr marT="63500" marB="63500" marR="63500" marL="63500">
                    <a:lnL cap="flat" cmpd="sng" w="9525">
                      <a:solidFill>
                        <a:srgbClr val="2F88E3"/>
                      </a:solidFill>
                      <a:prstDash val="solid"/>
                      <a:round/>
                      <a:headEnd len="sm" w="sm" type="none"/>
                      <a:tailEnd len="sm" w="sm" type="none"/>
                    </a:lnL>
                    <a:lnR cap="flat" cmpd="sng" w="9525">
                      <a:solidFill>
                        <a:srgbClr val="2F88E3"/>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2F88E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F88E3"/>
                          </a:solidFill>
                          <a:latin typeface="Catamaran"/>
                          <a:ea typeface="Catamaran"/>
                          <a:cs typeface="Catamaran"/>
                          <a:sym typeface="Catamaran"/>
                        </a:rPr>
                        <a:t>Product Cost</a:t>
                      </a:r>
                      <a:endParaRPr b="1">
                        <a:solidFill>
                          <a:srgbClr val="2F88E3"/>
                        </a:solidFill>
                        <a:latin typeface="Catamaran"/>
                        <a:ea typeface="Catamaran"/>
                        <a:cs typeface="Catamaran"/>
                        <a:sym typeface="Catamaran"/>
                      </a:endParaRPr>
                    </a:p>
                  </a:txBody>
                  <a:tcPr marT="63500" marB="63500" marR="63500" marL="63500">
                    <a:lnL cap="flat" cmpd="sng" w="9525">
                      <a:solidFill>
                        <a:srgbClr val="2F88E3"/>
                      </a:solidFill>
                      <a:prstDash val="solid"/>
                      <a:round/>
                      <a:headEnd len="sm" w="sm" type="none"/>
                      <a:tailEnd len="sm" w="sm" type="none"/>
                    </a:lnL>
                    <a:lnR cap="flat" cmpd="sng" w="9525">
                      <a:solidFill>
                        <a:srgbClr val="2F88E3"/>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2F88E3"/>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F88E3"/>
                          </a:solidFill>
                          <a:latin typeface="Catamaran"/>
                          <a:ea typeface="Catamaran"/>
                          <a:cs typeface="Catamaran"/>
                          <a:sym typeface="Catamaran"/>
                        </a:rPr>
                        <a:t>Accompanying App</a:t>
                      </a:r>
                      <a:endParaRPr b="1">
                        <a:solidFill>
                          <a:srgbClr val="2F88E3"/>
                        </a:solidFill>
                        <a:latin typeface="Catamaran"/>
                        <a:ea typeface="Catamaran"/>
                        <a:cs typeface="Catamaran"/>
                        <a:sym typeface="Catamaran"/>
                      </a:endParaRPr>
                    </a:p>
                  </a:txBody>
                  <a:tcPr marT="63500" marB="63500" marR="63500" marL="63500">
                    <a:lnL cap="flat" cmpd="sng" w="9525">
                      <a:solidFill>
                        <a:srgbClr val="2F88E3"/>
                      </a:solidFill>
                      <a:prstDash val="solid"/>
                      <a:round/>
                      <a:headEnd len="sm" w="sm" type="none"/>
                      <a:tailEnd len="sm" w="sm" type="none"/>
                    </a:lnL>
                    <a:lnR cap="flat" cmpd="sng" w="9525">
                      <a:solidFill>
                        <a:srgbClr val="2F88E3"/>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2F88E3"/>
                      </a:solidFill>
                      <a:prstDash val="solid"/>
                      <a:round/>
                      <a:headEnd len="sm" w="sm" type="none"/>
                      <a:tailEnd len="sm" w="sm" type="none"/>
                    </a:lnB>
                  </a:tcPr>
                </a:tc>
              </a:tr>
              <a:tr h="767075">
                <a:tc>
                  <a:txBody>
                    <a:bodyPr/>
                    <a:lstStyle/>
                    <a:p>
                      <a:pPr indent="0" lvl="0" marL="0" rtl="0" algn="ctr">
                        <a:spcBef>
                          <a:spcPts val="0"/>
                        </a:spcBef>
                        <a:spcAft>
                          <a:spcPts val="0"/>
                        </a:spcAft>
                        <a:buNone/>
                      </a:pPr>
                      <a:r>
                        <a:t/>
                      </a:r>
                      <a:endParaRPr>
                        <a:latin typeface="Catamaran"/>
                        <a:ea typeface="Catamaran"/>
                        <a:cs typeface="Catamaran"/>
                        <a:sym typeface="Catamaran"/>
                      </a:endParaRPr>
                    </a:p>
                  </a:txBody>
                  <a:tcPr marT="63500" marB="63500" marR="63500" marL="63500">
                    <a:lnL cap="flat" cmpd="sng" w="9525">
                      <a:solidFill>
                        <a:srgbClr val="0558AC"/>
                      </a:solidFill>
                      <a:prstDash val="solid"/>
                      <a:round/>
                      <a:headEnd len="sm" w="sm" type="none"/>
                      <a:tailEnd len="sm" w="sm" type="none"/>
                    </a:lnL>
                    <a:lnR cap="flat" cmpd="sng" w="9525">
                      <a:solidFill>
                        <a:srgbClr val="0558AC"/>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0558AC"/>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558AC"/>
                          </a:solidFill>
                          <a:latin typeface="Catamaran"/>
                          <a:ea typeface="Catamaran"/>
                          <a:cs typeface="Catamaran"/>
                          <a:sym typeface="Catamaran"/>
                        </a:rPr>
                        <a:t>Device still usable if loss of battery / user is not harmed?</a:t>
                      </a:r>
                      <a:endParaRPr b="1">
                        <a:solidFill>
                          <a:srgbClr val="0558AC"/>
                        </a:solidFill>
                        <a:latin typeface="Catamaran"/>
                        <a:ea typeface="Catamaran"/>
                        <a:cs typeface="Catamaran"/>
                        <a:sym typeface="Catamaran"/>
                      </a:endParaRPr>
                    </a:p>
                  </a:txBody>
                  <a:tcPr marT="63500" marB="63500" marR="63500" marL="63500">
                    <a:lnL cap="flat" cmpd="sng" w="9525">
                      <a:solidFill>
                        <a:srgbClr val="0558AC"/>
                      </a:solidFill>
                      <a:prstDash val="solid"/>
                      <a:round/>
                      <a:headEnd len="sm" w="sm" type="none"/>
                      <a:tailEnd len="sm" w="sm" type="none"/>
                    </a:lnL>
                    <a:lnR cap="flat" cmpd="sng" w="9525">
                      <a:solidFill>
                        <a:srgbClr val="0558AC"/>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0558AC"/>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558AC"/>
                          </a:solidFill>
                          <a:latin typeface="Catamaran"/>
                          <a:ea typeface="Catamaran"/>
                          <a:cs typeface="Catamaran"/>
                          <a:sym typeface="Catamaran"/>
                        </a:rPr>
                        <a:t>Adds redundancy to the system in case of failure</a:t>
                      </a:r>
                      <a:endParaRPr b="1">
                        <a:solidFill>
                          <a:srgbClr val="0558AC"/>
                        </a:solidFill>
                        <a:latin typeface="Catamaran"/>
                        <a:ea typeface="Catamaran"/>
                        <a:cs typeface="Catamaran"/>
                        <a:sym typeface="Catamaran"/>
                      </a:endParaRPr>
                    </a:p>
                  </a:txBody>
                  <a:tcPr marT="63500" marB="63500" marR="63500" marL="63500">
                    <a:lnL cap="flat" cmpd="sng" w="9525">
                      <a:solidFill>
                        <a:srgbClr val="0558AC"/>
                      </a:solidFill>
                      <a:prstDash val="solid"/>
                      <a:round/>
                      <a:headEnd len="sm" w="sm" type="none"/>
                      <a:tailEnd len="sm" w="sm" type="none"/>
                    </a:lnL>
                    <a:lnR cap="flat" cmpd="sng" w="9525">
                      <a:solidFill>
                        <a:srgbClr val="0558AC"/>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0558AC"/>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558AC"/>
                          </a:solidFill>
                          <a:latin typeface="Catamaran"/>
                          <a:ea typeface="Catamaran"/>
                          <a:cs typeface="Catamaran"/>
                          <a:sym typeface="Catamaran"/>
                        </a:rPr>
                        <a:t>Low cost means more accessible for more people</a:t>
                      </a:r>
                      <a:endParaRPr b="1">
                        <a:solidFill>
                          <a:srgbClr val="0558AC"/>
                        </a:solidFill>
                        <a:latin typeface="Catamaran"/>
                        <a:ea typeface="Catamaran"/>
                        <a:cs typeface="Catamaran"/>
                        <a:sym typeface="Catamaran"/>
                      </a:endParaRPr>
                    </a:p>
                  </a:txBody>
                  <a:tcPr marT="63500" marB="63500" marR="63500" marL="63500">
                    <a:lnL cap="flat" cmpd="sng" w="9525">
                      <a:solidFill>
                        <a:srgbClr val="0558AC"/>
                      </a:solidFill>
                      <a:prstDash val="solid"/>
                      <a:round/>
                      <a:headEnd len="sm" w="sm" type="none"/>
                      <a:tailEnd len="sm" w="sm" type="none"/>
                    </a:lnL>
                    <a:lnR cap="flat" cmpd="sng" w="9525">
                      <a:solidFill>
                        <a:srgbClr val="0558AC"/>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0558AC"/>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558AC"/>
                          </a:solidFill>
                          <a:latin typeface="Catamaran"/>
                          <a:ea typeface="Catamaran"/>
                          <a:cs typeface="Catamaran"/>
                          <a:sym typeface="Catamaran"/>
                        </a:rPr>
                        <a:t>Helps with control, various settings, and data analytics</a:t>
                      </a:r>
                      <a:endParaRPr b="1">
                        <a:solidFill>
                          <a:srgbClr val="0558AC"/>
                        </a:solidFill>
                        <a:latin typeface="Catamaran"/>
                        <a:ea typeface="Catamaran"/>
                        <a:cs typeface="Catamaran"/>
                        <a:sym typeface="Catamaran"/>
                      </a:endParaRPr>
                    </a:p>
                  </a:txBody>
                  <a:tcPr marT="63500" marB="63500" marR="63500" marL="63500">
                    <a:lnL cap="flat" cmpd="sng" w="9525">
                      <a:solidFill>
                        <a:srgbClr val="0558AC"/>
                      </a:solidFill>
                      <a:prstDash val="solid"/>
                      <a:round/>
                      <a:headEnd len="sm" w="sm" type="none"/>
                      <a:tailEnd len="sm" w="sm" type="none"/>
                    </a:lnL>
                    <a:lnR cap="flat" cmpd="sng" w="9525">
                      <a:solidFill>
                        <a:srgbClr val="0558AC"/>
                      </a:solidFill>
                      <a:prstDash val="solid"/>
                      <a:round/>
                      <a:headEnd len="sm" w="sm" type="none"/>
                      <a:tailEnd len="sm" w="sm" type="none"/>
                    </a:lnR>
                    <a:lnT cap="flat" cmpd="sng" w="9525">
                      <a:solidFill>
                        <a:srgbClr val="2F88E3"/>
                      </a:solidFill>
                      <a:prstDash val="solid"/>
                      <a:round/>
                      <a:headEnd len="sm" w="sm" type="none"/>
                      <a:tailEnd len="sm" w="sm" type="none"/>
                    </a:lnT>
                    <a:lnB cap="flat" cmpd="sng" w="9525">
                      <a:solidFill>
                        <a:srgbClr val="0558AC"/>
                      </a:solidFill>
                      <a:prstDash val="solid"/>
                      <a:round/>
                      <a:headEnd len="sm" w="sm" type="none"/>
                      <a:tailEnd len="sm" w="sm" type="none"/>
                    </a:lnB>
                  </a:tcPr>
                </a:tc>
              </a:tr>
              <a:tr h="1193800">
                <a:tc>
                  <a:txBody>
                    <a:bodyPr/>
                    <a:lstStyle/>
                    <a:p>
                      <a:pPr indent="0" lvl="0" marL="0" rtl="0" algn="ctr">
                        <a:spcBef>
                          <a:spcPts val="0"/>
                        </a:spcBef>
                        <a:spcAft>
                          <a:spcPts val="0"/>
                        </a:spcAft>
                        <a:buNone/>
                      </a:pPr>
                      <a:r>
                        <a:rPr b="1" lang="en">
                          <a:latin typeface="Catamaran"/>
                          <a:ea typeface="Catamaran"/>
                          <a:cs typeface="Catamaran"/>
                          <a:sym typeface="Catamaran"/>
                        </a:rPr>
                        <a:t>ExoDynamics</a:t>
                      </a:r>
                      <a:endParaRPr b="1">
                        <a:latin typeface="Catamaran"/>
                        <a:ea typeface="Catamaran"/>
                        <a:cs typeface="Catamaran"/>
                        <a:sym typeface="Catamaran"/>
                      </a:endParaRPr>
                    </a:p>
                    <a:p>
                      <a:pPr indent="0" lvl="0" marL="0" rtl="0" algn="ctr">
                        <a:spcBef>
                          <a:spcPts val="0"/>
                        </a:spcBef>
                        <a:spcAft>
                          <a:spcPts val="0"/>
                        </a:spcAft>
                        <a:buNone/>
                      </a:pPr>
                      <a:r>
                        <a:rPr b="1" lang="en">
                          <a:latin typeface="Catamaran"/>
                          <a:ea typeface="Catamaran"/>
                          <a:cs typeface="Catamaran"/>
                          <a:sym typeface="Catamaran"/>
                        </a:rPr>
                        <a:t>(Strider MkII)</a:t>
                      </a:r>
                      <a:endParaRPr b="1">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558A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latin typeface="Catamaran"/>
                          <a:ea typeface="Catamaran"/>
                          <a:cs typeface="Catamaran"/>
                          <a:sym typeface="Catamaran"/>
                        </a:rPr>
                        <a:t>Relies on secondary passive system</a:t>
                      </a:r>
                      <a:endParaRPr b="1">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558A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latin typeface="Catamaran"/>
                          <a:ea typeface="Catamaran"/>
                          <a:cs typeface="Catamaran"/>
                          <a:sym typeface="Catamaran"/>
                        </a:rPr>
                        <a:t>Dual system - pneumatic active system &amp; liquid spring passive system</a:t>
                      </a:r>
                      <a:endParaRPr b="1">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558A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latin typeface="Catamaran"/>
                          <a:ea typeface="Catamaran"/>
                          <a:cs typeface="Catamaran"/>
                          <a:sym typeface="Catamaran"/>
                        </a:rPr>
                        <a:t>$10,000</a:t>
                      </a:r>
                      <a:endParaRPr b="1">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558A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latin typeface="Catamaran"/>
                          <a:ea typeface="Catamaran"/>
                          <a:cs typeface="Catamaran"/>
                          <a:sym typeface="Catamaran"/>
                        </a:rPr>
                        <a:t>Strider Companion App</a:t>
                      </a:r>
                      <a:endParaRPr b="1">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558AC"/>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r>
              <a:tr h="767075">
                <a:tc>
                  <a:txBody>
                    <a:bodyPr/>
                    <a:lstStyle/>
                    <a:p>
                      <a:pPr indent="0" lvl="0" marL="0" rtl="0" algn="ctr">
                        <a:spcBef>
                          <a:spcPts val="0"/>
                        </a:spcBef>
                        <a:spcAft>
                          <a:spcPts val="0"/>
                        </a:spcAft>
                        <a:buNone/>
                      </a:pPr>
                      <a:r>
                        <a:rPr lang="en">
                          <a:latin typeface="Catamaran"/>
                          <a:ea typeface="Catamaran"/>
                          <a:cs typeface="Catamaran"/>
                          <a:sym typeface="Catamaran"/>
                        </a:rPr>
                        <a:t>Ekso Bionics</a:t>
                      </a:r>
                      <a:endParaRPr>
                        <a:latin typeface="Catamaran"/>
                        <a:ea typeface="Catamaran"/>
                        <a:cs typeface="Catamaran"/>
                        <a:sym typeface="Catamaran"/>
                      </a:endParaRPr>
                    </a:p>
                    <a:p>
                      <a:pPr indent="0" lvl="0" marL="0" rtl="0" algn="ctr">
                        <a:spcBef>
                          <a:spcPts val="0"/>
                        </a:spcBef>
                        <a:spcAft>
                          <a:spcPts val="0"/>
                        </a:spcAft>
                        <a:buNone/>
                      </a:pPr>
                      <a:r>
                        <a:rPr lang="en">
                          <a:latin typeface="Catamaran"/>
                          <a:ea typeface="Catamaran"/>
                          <a:cs typeface="Catamaran"/>
                          <a:sym typeface="Catamaran"/>
                        </a:rPr>
                        <a:t>(Ekso Indego Personal)</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Locking mechanism</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Single system - motor-based active system</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$100,000+</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Indego Therapy Assistant</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r>
              <a:tr h="980450">
                <a:tc>
                  <a:txBody>
                    <a:bodyPr/>
                    <a:lstStyle/>
                    <a:p>
                      <a:pPr indent="0" lvl="0" marL="0" rtl="0" algn="ctr">
                        <a:spcBef>
                          <a:spcPts val="0"/>
                        </a:spcBef>
                        <a:spcAft>
                          <a:spcPts val="0"/>
                        </a:spcAft>
                        <a:buNone/>
                      </a:pPr>
                      <a:r>
                        <a:rPr lang="en">
                          <a:latin typeface="Catamaran"/>
                          <a:ea typeface="Catamaran"/>
                          <a:cs typeface="Catamaran"/>
                          <a:sym typeface="Catamaran"/>
                        </a:rPr>
                        <a:t>ReWalk Robotics</a:t>
                      </a:r>
                      <a:endParaRPr>
                        <a:latin typeface="Catamaran"/>
                        <a:ea typeface="Catamaran"/>
                        <a:cs typeface="Catamaran"/>
                        <a:sym typeface="Catamaran"/>
                      </a:endParaRPr>
                    </a:p>
                    <a:p>
                      <a:pPr indent="0" lvl="0" marL="0" rtl="0" algn="ctr">
                        <a:spcBef>
                          <a:spcPts val="0"/>
                        </a:spcBef>
                        <a:spcAft>
                          <a:spcPts val="0"/>
                        </a:spcAft>
                        <a:buNone/>
                      </a:pPr>
                      <a:r>
                        <a:rPr lang="en">
                          <a:latin typeface="Catamaran"/>
                          <a:ea typeface="Catamaran"/>
                          <a:cs typeface="Catamaran"/>
                          <a:sym typeface="Catamaran"/>
                        </a:rPr>
                        <a:t>(ReWalk Robotics ReWalk Personal 6.0 Exoskeleton)</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“Gravity Mode” maintaining a standing position &amp; locking mechanism</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Single system - motor-based active system</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$77,000</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ReWalk Personal App</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r>
              <a:tr h="1193800">
                <a:tc>
                  <a:txBody>
                    <a:bodyPr/>
                    <a:lstStyle/>
                    <a:p>
                      <a:pPr indent="0" lvl="0" marL="0" rtl="0" algn="ctr">
                        <a:spcBef>
                          <a:spcPts val="0"/>
                        </a:spcBef>
                        <a:spcAft>
                          <a:spcPts val="0"/>
                        </a:spcAft>
                        <a:buNone/>
                      </a:pPr>
                      <a:r>
                        <a:rPr lang="en">
                          <a:latin typeface="Catamaran"/>
                          <a:ea typeface="Catamaran"/>
                          <a:cs typeface="Catamaran"/>
                          <a:sym typeface="Catamaran"/>
                        </a:rPr>
                        <a:t>Cyberdyne</a:t>
                      </a:r>
                      <a:endParaRPr>
                        <a:latin typeface="Catamaran"/>
                        <a:ea typeface="Catamaran"/>
                        <a:cs typeface="Catamaran"/>
                        <a:sym typeface="Catamaran"/>
                      </a:endParaRPr>
                    </a:p>
                    <a:p>
                      <a:pPr indent="0" lvl="0" marL="0" rtl="0" algn="ctr">
                        <a:spcBef>
                          <a:spcPts val="0"/>
                        </a:spcBef>
                        <a:spcAft>
                          <a:spcPts val="0"/>
                        </a:spcAft>
                        <a:buNone/>
                      </a:pPr>
                      <a:r>
                        <a:rPr lang="en">
                          <a:latin typeface="Catamaran"/>
                          <a:ea typeface="Catamaran"/>
                          <a:cs typeface="Catamaran"/>
                          <a:sym typeface="Catamaran"/>
                        </a:rPr>
                        <a:t>(Hybrid Assistive Limb)</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Manual mode &amp; gradually and smoothly reduce the power assistance to zero</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Single system - motor-based active system</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$20,000</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latin typeface="Catamaran"/>
                          <a:ea typeface="Catamaran"/>
                          <a:cs typeface="Catamaran"/>
                          <a:sym typeface="Catamaran"/>
                        </a:rPr>
                        <a:t>HAL Connect</a:t>
                      </a:r>
                      <a:endParaRPr>
                        <a:latin typeface="Catamaran"/>
                        <a:ea typeface="Catamaran"/>
                        <a:cs typeface="Catamaran"/>
                        <a:sym typeface="Catamar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r>
            </a:tbl>
          </a:graphicData>
        </a:graphic>
      </p:graphicFrame>
      <p:sp>
        <p:nvSpPr>
          <p:cNvPr id="2952" name="Google Shape;2952;p31"/>
          <p:cNvSpPr txBox="1"/>
          <p:nvPr>
            <p:ph type="title"/>
          </p:nvPr>
        </p:nvSpPr>
        <p:spPr>
          <a:xfrm>
            <a:off x="415650" y="344905"/>
            <a:ext cx="11360700" cy="12306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Whitespace Diagram</a:t>
            </a:r>
            <a:endParaRPr/>
          </a:p>
        </p:txBody>
      </p:sp>
      <p:sp>
        <p:nvSpPr>
          <p:cNvPr id="2953" name="Google Shape;2953;p31"/>
          <p:cNvSpPr/>
          <p:nvPr/>
        </p:nvSpPr>
        <p:spPr>
          <a:xfrm>
            <a:off x="0" y="5842000"/>
            <a:ext cx="216000" cy="952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143366"/>
      </a:dk1>
      <a:lt1>
        <a:srgbClr val="2A2A2A"/>
      </a:lt1>
      <a:dk2>
        <a:srgbClr val="F0F5F5"/>
      </a:dk2>
      <a:lt2>
        <a:srgbClr val="FFFFFF"/>
      </a:lt2>
      <a:accent1>
        <a:srgbClr val="143366"/>
      </a:accent1>
      <a:accent2>
        <a:srgbClr val="FFFFFF"/>
      </a:accent2>
      <a:accent3>
        <a:srgbClr val="0558AC"/>
      </a:accent3>
      <a:accent4>
        <a:srgbClr val="01DBF3"/>
      </a:accent4>
      <a:accent5>
        <a:srgbClr val="FFFFFF"/>
      </a:accent5>
      <a:accent6>
        <a:srgbClr val="FFFFFF"/>
      </a:accent6>
      <a:hlink>
        <a:srgbClr val="1433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